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55"/>
  </p:notesMasterIdLst>
  <p:sldIdLst>
    <p:sldId id="256" r:id="rId2"/>
    <p:sldId id="281" r:id="rId3"/>
    <p:sldId id="280" r:id="rId4"/>
    <p:sldId id="285" r:id="rId5"/>
    <p:sldId id="357" r:id="rId6"/>
    <p:sldId id="331" r:id="rId7"/>
    <p:sldId id="277" r:id="rId8"/>
    <p:sldId id="268" r:id="rId9"/>
    <p:sldId id="329" r:id="rId10"/>
    <p:sldId id="349" r:id="rId11"/>
    <p:sldId id="350" r:id="rId12"/>
    <p:sldId id="356" r:id="rId13"/>
    <p:sldId id="282" r:id="rId14"/>
    <p:sldId id="355" r:id="rId15"/>
    <p:sldId id="324" r:id="rId16"/>
    <p:sldId id="290" r:id="rId17"/>
    <p:sldId id="291" r:id="rId18"/>
    <p:sldId id="323" r:id="rId19"/>
    <p:sldId id="278" r:id="rId20"/>
    <p:sldId id="335" r:id="rId21"/>
    <p:sldId id="258" r:id="rId22"/>
    <p:sldId id="259" r:id="rId23"/>
    <p:sldId id="332" r:id="rId24"/>
    <p:sldId id="303" r:id="rId25"/>
    <p:sldId id="304" r:id="rId26"/>
    <p:sldId id="260" r:id="rId27"/>
    <p:sldId id="315" r:id="rId28"/>
    <p:sldId id="316" r:id="rId29"/>
    <p:sldId id="317" r:id="rId30"/>
    <p:sldId id="261" r:id="rId31"/>
    <p:sldId id="262" r:id="rId32"/>
    <p:sldId id="318" r:id="rId33"/>
    <p:sldId id="319" r:id="rId34"/>
    <p:sldId id="263" r:id="rId35"/>
    <p:sldId id="267" r:id="rId36"/>
    <p:sldId id="283" r:id="rId37"/>
    <p:sldId id="330" r:id="rId38"/>
    <p:sldId id="297" r:id="rId39"/>
    <p:sldId id="320" r:id="rId40"/>
    <p:sldId id="265" r:id="rId41"/>
    <p:sldId id="321" r:id="rId42"/>
    <p:sldId id="352" r:id="rId43"/>
    <p:sldId id="338" r:id="rId44"/>
    <p:sldId id="340" r:id="rId45"/>
    <p:sldId id="341" r:id="rId46"/>
    <p:sldId id="348" r:id="rId47"/>
    <p:sldId id="346" r:id="rId48"/>
    <p:sldId id="347" r:id="rId49"/>
    <p:sldId id="343" r:id="rId50"/>
    <p:sldId id="344" r:id="rId51"/>
    <p:sldId id="345" r:id="rId52"/>
    <p:sldId id="336" r:id="rId53"/>
    <p:sldId id="287" r:id="rId5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615" autoAdjust="0"/>
  </p:normalViewPr>
  <p:slideViewPr>
    <p:cSldViewPr>
      <p:cViewPr>
        <p:scale>
          <a:sx n="77" d="100"/>
          <a:sy n="77" d="100"/>
        </p:scale>
        <p:origin x="-116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02T17:24:40.195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13519 3870,'595'49,"-520"-49,-26 25,26-25,-1 0,-24 0,-26 0,51 0,-1 0,-24 0,0 0,-1 0,-24 0,25 0,-1 0,-24 0,49 0,-24 0,0 0,-1 0,1 0,-1 0,26 0,-1 0,1 0,-51 0,51 0,-1 0,-49 0,25 0,24 0,-24 0,49 0,-25 0,26 0,-51 0,1 0,-1 0,26 0,-26 0,26 0,-26 0,-24 0,25 0,24 0,-24 0,49 0,0 0,-24 0,-26 0,1 0,0 0,-1 0,26 0,-1 0,-49 0</inkml:trace>
  <inkml:trace contextRef="#ctx0" brushRef="#br0" timeOffset="10331.4648">18157 1885,'75'0,"-75"-25,25 25,-1 0,26 0,0 0,-26 0,-24 25,0 0,0 25,0-1,-24 1,-26-25,-24-25,49 24,0 1,0-25,0 50,-24-50,24 0,25 25,-25-1,0 1,1 0,24 0,0 0,-25-1,25 26,49-50,26 0,-26 0,26 0,-50 0,24 0,26 0</inkml:trace>
  <inkml:trace contextRef="#ctx0" brushRef="#br0" timeOffset="10987.7565">18777 1885,'25'75,"0"-75,-25 49,0 1,25-25,-25 24,0 26,25-75,-25 49</inkml:trace>
  <inkml:trace contextRef="#ctx0" brushRef="#br0" timeOffset="11601.75">18902 1786,'-25'0,"0"50,25-26,0 1,-25 0,0 0,25 49,0 1,-25-26,25-24,0 0,0 0</inkml:trace>
  <inkml:trace contextRef="#ctx0" brushRef="#br0" timeOffset="12588.9608">19794 992,'0'25,"0"0,-24 24,-1 1,0 0,0 24,0 0,1 1,-1-1,0-24,25 24,0 1,0-1,0-49,0 25,0 49,0-50,0 26,0-1,0 25,0-24,0-26,50 51,-1 24,-24-75,0 1,24 24,-24-24,0-25</inkml:trace>
  <inkml:trace contextRef="#ctx0" brushRef="#br0" timeOffset="14276.2146">20043 1761,'24'0,"1"0,25 25,-25-25,-25 50,0 24,0-24,0-1,0 1,0-25,0 24,-25 1,74-50,26 0,-50 0,24 0,-24 0,0 0,24 25,-24-1,0 26,0-50,-25 50,0-26,-50-24,1 0,-1 0,25 25,0 0,-24-25</inkml:trace>
  <inkml:trace contextRef="#ctx0" brushRef="#br0" timeOffset="14812.6473">20762 2133,'25'0,"49"-25,-24 1,-1 24,1 0</inkml:trace>
  <inkml:trace contextRef="#ctx0" brushRef="#br0" timeOffset="15286.4247">21382 1736,'0'50,"0"24,0-49,25 50,0-26,-1 1,1-25,0 24,0-24,-25 0</inkml:trace>
  <inkml:trace contextRef="#ctx0" brushRef="#br0" timeOffset="15781.2985">21580 1786,'-24'0,"24"50,-25-26,0 1,0 25,-24-1,-1-24,50 25,-25-25,-24-1,24 26,25 0,-25-1,0-49,0 50,1-25</inkml:trace>
  <inkml:trace contextRef="#ctx0" brushRef="#br0" timeOffset="16393.7062">21680 1091,'24'25,"1"25,-25 49,25 0,0 0,-25-24,0 74,0-75,0 50,0 25,0-50,0 0,0-74,-25 25,0-1,0-49,1 25,24 50,0-51,0 51</inkml:trace>
  <inkml:trace contextRef="#ctx0" brushRef="#br0" timeOffset="103436.2301">4837 11212,'0'-25,"-25"25,1 0,-1 0,0 25,0 0,-24-25,24 24,0 26,25-25,-25 0,-24 24,24 26,-25-26,25-24,1 25,-1-1,-25 1,25 24,1-49,24 49,-25 1,0-26,25-24,0 50,0-26,0 1,0 0,0-1,0 1,0-25,25 24,0-24,-1 0,1 0,-25-1,25 1,-25-50,-50 1,26-1,24 0,-25-49,25-1,0 1,0 24,0-49,0 49,0-24,0 49,0-25,0 1</inkml:trace>
  <inkml:trace contextRef="#ctx0" brushRef="#br0" timeOffset="115590.1913">20539 10740,'0'50,"0"49,0-24,24-1,1 25,0 1,0 48,0-48,-25-1,0-50,0 51,0-1,0-25,24 25,-24-49,0 49,25 1,0 48,25-48,-50-1,24 0,1 0,-25-49,0-1,0 1,50-25</inkml:trace>
  <inkml:trace contextRef="#ctx0" brushRef="#br0" timeOffset="116155.1746">21134 11733</inkml:trace>
  <inkml:trace contextRef="#ctx0" brushRef="#br0" timeOffset="117187.3798">21308 11187,'24'-25,"26"25,24 0,1 0,-26 50,-24-1,25-24,-50 0,0 25,0-1,0 26,0-26,0 1,-25-25,0-1,0 1,1 0,-1 0,0 0,0-1,0 1,25 25,0-25,50-1,0 1,-1 0,-24-25</inkml:trace>
  <inkml:trace contextRef="#ctx0" brushRef="#br0" timeOffset="117755.252">21977 11435,'25'0,"-25"25,0 0,0 24,0 26,0-1,0-49,0 24,25-24,0-25,-25 25,49 0,-24 0</inkml:trace>
  <inkml:trace contextRef="#ctx0" brushRef="#br0" timeOffset="118331.6393">22250 11460,'0'0,"-25"25,-24 24,-1-24,1 25,-26-26,50 1,-24 0,24 25,-25-26,50 1,-25-25,1 25,-1 0</inkml:trace>
  <inkml:trace contextRef="#ctx0" brushRef="#br0" timeOffset="119212.4888">22597 10740,'0'50,"0"0,-24 24,24 0,-25 1,25 24,-25-24,0 24,25 0,-25-74,25 49,0 1,0-26,0 1,0-1,0 1,0-25,0 49,0 1,0-26,0 26,0 24,25 0,25 75,-50-125,0 26,0-50,25-1</inkml:trace>
  <inkml:trace contextRef="#ctx0" brushRef="#br0" timeOffset="120717.651">22994 11361,'25'0,"0"0,25 0,24 0,0 0,-24 0,-25 0,24 24,-24 26,-25 0,-25-50,-24 24,24 26,0-25,0-25,-24 0,24 25,25-1,0 1,25-25,0 25,-25 25,24 24,-24-24,0 24,0-49,-74-25,0 0,24 0,-49 0,-1 0,1 0,-50-50,50 1,0 24,25 0,74 0,0 0</inkml:trace>
  <inkml:trace contextRef="#ctx0" brushRef="#br0" timeOffset="121771.4128">23416 11708,'50'0,"24"0</inkml:trace>
  <inkml:trace contextRef="#ctx0" brushRef="#br0" timeOffset="122437.7167">23689 11410,'25'0,"-1"25,-24 25,25 24,-25 0,25 1,0-26,0 26,-1-50,-24-1</inkml:trace>
  <inkml:trace contextRef="#ctx0" brushRef="#br0" timeOffset="122940.7074">23986 11534,'0'25,"-24"-25,-1 25,0 24,0 1,0-25,1 0,-26 24,50 1,-50-1,26-24,-26-25</inkml:trace>
  <inkml:trace contextRef="#ctx0" brushRef="#br0" timeOffset="123639.0331">23887 10889,'0'25,"0"25,0-1,0 26,0-1,0 25,0 1,0-26,0 0,0 1,0-1,0-49,0 25,0-26,0 26,0 0,0-1,0 1,-25-25,25 24,0 26,-24-26,-1-24,25 25,0-1,0-24,-25 0,0 0,25 24,-25 1,1 0,-1-26</inkml:trace>
  <inkml:trace contextRef="#ctx0" brushRef="#br0" timeOffset="152422.7266">15255 5060,'25'-25,"0"1,24 24,26 0,-1 0,-49 24,0 1,0-25,-1 25,-24 0,0 24,25 1,0 0,-25-1,0-24,0 0,0 24,-74-49,-1 0,100 0,49 0,1 0,-25 25,-26 0,1 0,0 24,-25-24,0 0,0 0,0 0,0-1,-50 26,26-25,-1-25,0 25,0-25,-49 0,-1 0,1 0,24-25,25 0,1 0,-1 0</inkml:trace>
  <inkml:trace contextRef="#ctx0" brushRef="#br0" timeOffset="153088.961">15999 5507,'25'-25,"0"25,25 0,24 0,0 0,-74-25,25 0,0 25</inkml:trace>
  <inkml:trace contextRef="#ctx0" brushRef="#br0" timeOffset="153820.0557">16570 5159,'25'0,"-1"0,1 50,25 24,0 1,-26 24,26-25,-25-24,-25 0,25-1,-1 1,-24-125</inkml:trace>
  <inkml:trace contextRef="#ctx0" brushRef="#br0" timeOffset="154596.0915">16917 5085,'0'-25,"-25"25,25 25,-24 0,24 24,-25-24,0-25,0 50,0-1,-24 1,24-50,0 50,0-26,-24 1,24 0,0 0,0 0,0-1,1 26</inkml:trace>
  <inkml:trace contextRef="#ctx0" brushRef="#br0" timeOffset="155290.6559">17116 5283,'24'0,"1"0,25 0,24 0,-24 0,-25 0,24 0,1 0,-1 0,26 0,-1 0,1 0,-26 0,51 25,-26 0,0-25,-24 0,0 0</inkml:trace>
  <inkml:trace contextRef="#ctx0" brushRef="#br0" timeOffset="155939.5482">17388 5482,'50'0,"-25"0,0 0,24 0,26 25,-51-1,1-24,25 25,0-25,-26 0,51 0</inkml:trace>
  <inkml:trace contextRef="#ctx0" brushRef="#br0" timeOffset="156691.5908">17835 4986,'0'-25,"0"50,-25 24,0-24,1 25,-1 24,-25 1,25-1,0-24,1 24,-1 0,0-24,0 24,-24-74,24 25,0 0,25 0,0 0,0 24</inkml:trace>
  <inkml:trace contextRef="#ctx0" brushRef="#br0" timeOffset="158556.7009">18753 5011,'0'-25,"-25"50,0-1,0 1,0 25,25-25,-24-1,24 51,0-26,0 26,0-1,24-49,26-25,0 0,-1 0,-24 0,50 0,-26 0,1-25,-1 0,1 1,-50-1,50 0,-26 0,-24 0,25 25,0-24,0-26,0 25,-25-24,0-1,0-24,-50 74,-24 0,24 0,-24 0,-1 0,26 0,-1 0,0 0,25 0,-49 0,24 0,26 0,-26 0,-24 0</inkml:trace>
  <inkml:trace contextRef="#ctx0" brushRef="#br0" timeOffset="162339.1663">15578 6102,'0'-25,"0"50,24 25,1-50,0 49,0 1,0-1,24 26,-24-26,0 1,0 0,-25-26,25 26,-1-25,-24 0</inkml:trace>
  <inkml:trace contextRef="#ctx0" brushRef="#br0" timeOffset="162890.842">15999 6127,'-24'0,"-1"0,-50 49,1-24,0 25,24-1,0 1,25 0,1-50,-1 24,-25-24,50 25,-49 0</inkml:trace>
  <inkml:trace contextRef="#ctx0" brushRef="#br0" timeOffset="163644.9435">16595 6276,'24'-25,"1"0,50 25,-26 0,26 0,-1 0,-49 0</inkml:trace>
  <inkml:trace contextRef="#ctx0" brushRef="#br0" timeOffset="164200.5779">16818 6474,'25'0,"0"0,24 0,26 0,-1 0,-24 0,-26 0</inkml:trace>
  <inkml:trace contextRef="#ctx0" brushRef="#br0" timeOffset="164807.0379">16992 6028,'-25'-25,"25"50,0-1,0 76,-25-26,25 0,-25 1,25 24,-25-49,25 24,0-24,0-26,-24 26,24 24,-25-24,25-25,0 0</inkml:trace>
  <inkml:trace contextRef="#ctx0" brushRef="#br0" timeOffset="165988.2699">17909 6176,'-24'0,"-1"0,0 25,0 0,0-25,25 25,-49 0,24-1,25 1,-25 25,25-25,0-1,0 1,0 25,0-25,0 24,25 1,0-1,0 1,-1 0,26-50,24 0,-49 0,25 0,-1 0,1-50,0 0,-1 26,-24-26,-25 0,0 1,0 24,25 0,-25 0,0-49,0 0,0-1,0 50,-50 1,25-1,-24 25,-1-25,25 25,-24 0,-26 0</inkml:trace>
  <inkml:trace contextRef="#ctx0" brushRef="#br0" timeOffset="188864.8268">14387 15577,'0'25,"0"25,0 24,0 1,0-51,0 1,0 50,-25-51,25 1,0 50,0-26,25-49,25 0,-26 0,1 0,-25-25,25 1,25-1,-25-25,-1-24,-24 24,25 25,0-24,-25-1,0 25,25 1,0-1,-25-50,0 1,0 49,-25-24,0-1,25-25,-25 75,25-24,-49 24,-26 0,50 0,0 24,1-24,-1 50,0 25,0-26,0 26,1-51,-1 1,25 50,0-51,-25 1,25 50,0-1,0-24,0 24,0 0,0-49,50-25,24 0,-24 0,-26-49,26-26,-25 26,0-1,0 0,24 1,-24-1,-25 25,25-24,-25-1,0 25,0-49,0 148,0-24,0 0,0-1,0 26,-25-26,0 26,25-1,0-24,0-26,0 26,0-25,25-25,25 0,-1-25,1-25,-25 26,24 24,1 0,-50-25,25 25</inkml:trace>
  <inkml:trace contextRef="#ctx0" brushRef="#br0" timeOffset="189411.2545">15106 15652</inkml:trace>
  <inkml:trace contextRef="#ctx0" brushRef="#br0" timeOffset="193482.9344">15925 15180,'0'25,"-50"-25,1 0,-1 50,25-1,-24 1,24 25,-25-1,25-24,25-1,-24 1,24-25,0 49,0 0,0 1,0-26,0 1,0 24,0-49,0 25,0 24,24-24,1-25,-25 24,0-24,0 0,25 0,0 24,25-49,-26 25,26-25,0 0,-1 0,1 0,24 0,25-25,1-49,48 24,-48-24,48-1,-48 26,-26 24,-24 0,24 0,-24-24,-25 24,-1-25,-24 26,0-26,25 0,-25-24,0 49,0-24,0 24,0-25,-25 1,25-1,0 25,-24 0,-26 1,25-1,0 25,1 0,-1-25,-25 0,1 0,-1 0,25-24,-25 49,1-25,-26 25,26 0,-1 0,1 0,24 0,-50 0,1 0,0 0,49 0,-50 0,26 0</inkml:trace>
  <inkml:trace contextRef="#ctx0" brushRef="#br0" timeOffset="194355.3809">17984 15701,'25'0,"49"0,-49 0,49 0,1-24,24-1,-25 25,1 0,-26 0,-24 0</inkml:trace>
  <inkml:trace contextRef="#ctx0" brushRef="#br0" timeOffset="194812.101">18381 15999,'24'-25,"1"25,50 0,-1 0,-74-25,50 1,-26 24</inkml:trace>
  <inkml:trace contextRef="#ctx0" brushRef="#br0" timeOffset="197963.6727">19422 15329,'0'75,"0"-1,0 1,0-1,0-49,0 49,0-24,0-25,0 24,0 26,25-51,50-24,-26 0,1 0,-1 0,-24 0,25 0,-25-24,24-1,-24-25,25 1,-25 24,-25-25,24 1,1-1,-25 25,0-24,25-1,-25 0,0 1,0-1,0 0,0 26,0-1,0 0,-25 0,0 25,1 0,-26 0,-25 0,51 0,-26 0,25 25,25 0,-25-25,1 25,-1-25,25 24</inkml:trace>
  <inkml:trace contextRef="#ctx0" brushRef="#br0" timeOffset="200082.9">15181 15677,'25'0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7:38:35.2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4192 8310,'50'0,"24"0,-24 0,24 0,-24 0,-25 0,24 0,26 0,-50 0</inkml:trace>
  <inkml:trace contextRef="#ctx0" brushRef="#br0" timeOffset="74063.5572">14437 11261,'49'0,"-24"0,0 0,25 0,-1 0,-24 0,25 0,-26 0,26 0,24 0,-24 0,-25 0,24 0,26 0,-50 0,24 0,-24 0,25 0,-1 0,-24 0,25 0,-1 0,-24 0,49 0,-24 0,-25 0,24 0,1 0,-25 0,25 0,24-24,-24 24,24 0,-24 0,-26 0,26 0,0 0,-26 0,26 0,24 0,-24 0,0 0,-1 0,-24 0,49 0,1 0,-1 0,-49-25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02T17:38:56.79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10691 8582,'0'50,"0"0,25 24,-25 0,25 1,-25-26,0 26,0-1,25 26,-1-1,26 0,-25-25,0 1,-25-26,24 26</inkml:trace>
  <inkml:trace contextRef="#ctx0" brushRef="#br0" timeOffset="601.6305">11038 8830,'-74'0,"24"25,-24 0,49 0,-24 24,-51 26,26-1,24 1,1-1,-1-24,25 24,1-49,-1 25,25-26,-25 1,0 25,-25-25,26-1,24 1</inkml:trace>
  <inkml:trace contextRef="#ctx0" brushRef="#br0" timeOffset="1261.2213">11386 8359,'25'0,"-1"0,26 0,24 0,-24 0,-25 0,24 0,1 0,-25 0,49 0,1 0,-26 0</inkml:trace>
  <inkml:trace contextRef="#ctx0" brushRef="#br0" timeOffset="1745.9307">12378 7714,'0'50,"0"24,0-24,0-25,0 49,0 1,0-26,0 26,0-1,0-24,0-26,0 26,25 24,-1-74,-24 50,25 0,-25-1,0 1,0-1,25-49</inkml:trace>
  <inkml:trace contextRef="#ctx0" brushRef="#br0" timeOffset="2470.3219">12948 7689,'-74'0,"49"25,-49 0,-1 25,26-26,-1 26,25-25,-24 24,-1 1,25-25,-24 0,49 0,-50-1,50 26,25-50,0 0,24 50,-24-1,25-24,-25 25,-1-26,1 26,25 0,-25-1,-25-24,24 25,-24-26,0 1,0 50,25-75,-25 49</inkml:trace>
  <inkml:trace contextRef="#ctx0" brushRef="#br0" timeOffset="3039.6441">13444 9376,'25'-49,"50"49,-1 0,-49-25,49 25,1 0,-1 0,-24 0,49 0,-25 0,1 0,-50 0</inkml:trace>
  <inkml:trace contextRef="#ctx0" brushRef="#br0" timeOffset="3499.2815">13444 9699,'25'-25,"25"25,0 0,-26 0,26 0,24 0,1 0,-26 0,26 25,-1-1,-24-24,-25 0,24 0,26 0</inkml:trace>
  <inkml:trace contextRef="#ctx0" brushRef="#br0" timeOffset="3972.0231">15851 8781,'0'-25,"0"0,24-24,1-26,0 1,0-1</inkml:trace>
  <inkml:trace contextRef="#ctx0" brushRef="#br0" timeOffset="4266.8436">16049 8086,'0'25,"0"50,0-1,-25 25,0-24,1 73,24-48,0-51,0 1,0-1,0 1,0-25,0 49,0 1,0-26</inkml:trace>
  <inkml:trace contextRef="#ctx0" brushRef="#br0" timeOffset="4743.8801">15553 9302,'74'25,"100"-1,124 1,98 50,-23 24,48 25,75-25,100 25,-100 0,-50-49,-74-1,-148-49,-100-25,-25 0,-74 0</inkml:trace>
  <inkml:trace contextRef="#ctx0" brushRef="#br0" timeOffset="5425.8895">16297 10592,'25'24,"0"1,-1 50,-24-1,50 25,24 0,-24 50,0 0,-26 0,1-75,0 1,0-1</inkml:trace>
  <inkml:trace contextRef="#ctx0" brushRef="#br0" timeOffset="5880.6396">16570 10641,'-75'75,"1"-26,0 26,-1-1,26 0,-26 75,1-49,49-1,-25 0,26-25,-1-24,25-25,0 24,0 1</inkml:trace>
  <inkml:trace contextRef="#ctx0" brushRef="#br0" timeOffset="6408.4746">17562 10046,'0'74,"0"1,0 24,-25 0,0 0,25 25,0-24,0-26,0-24,0-26</inkml:trace>
  <inkml:trace contextRef="#ctx0" brushRef="#br0" timeOffset="7346.7076">18033 10195,'-74'0,"49"0,-24 0,-1 25,25-1,-49 1,24 0,0 0,26 0,-1-1,-25 1,25 0,50 0,25-25,-1 25,-24-25,25 49,-25-24,0 0,-1-25,1 25,-25 24,25-49,0 50,0 24,-1-74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7:46:41.99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13122 19025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7:42:09.1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9054 2927,'25'0,"0"-25,-1 0,51 25,-50 0,24-24,1 24,-25 0,-25 24,0 26,0 24,0 1,0-26,0 26,0-1,0-24,0-25,25-1,24-24,-49-24,50-26,-25 0,-1 1,1-1,0 1,0-26,-25 1,0 24,0 1,0-26,0-24,0 0,-25-1,0 26,25 24,0-24,0 24,-25 26,1-1,24-25,0 1,24-1,26 50,-25 0,49-25,1 0,24 1,25-1,74 0,-74-25,25 50,-74 0,24-24,50-26,-50 25,-25 0,-24 25,-1 0,1 0,24 0,-49 0,0 0,-25 50,0 24,-25-49</inkml:trace>
  <inkml:trace contextRef="#ctx0" brushRef="#br0" timeOffset="2037.519">10220 2282,'0'25,"0"24,-25 1,25 0,0-1,0 1,-25-1,0-24,25 25,0 0,0-26,0 51,0-1,0-49,50-25,24 0,-49 0,0 0,0 0,0-25,-25-24,0 24,25-25,24 1,-24 24,0 0,0-25,-25 25,24 25,-24-49,0-1,25 50,-25-25,0-24,0 24,0 0,0 75,-49-1,24 51,0-1,0-25,0 26,25-1,-24 25,24-25,0 0,0 0,0-24,0 24,0 0,0 25,0 0,0-24,0-26,0 0,0 1,0-50,-25 24,0-24,25 0,0 0,0-1,-25 1,0 0,0-25,1 25,-1-25,-74 0,24-50,26 25,49-24,-50 24,25-25,25 1,0-26,0 26,0-1,0-24,25-1,25 1,-26 0,26-1,-50 50,50-24,-26 24,26-25,-50 25,50-24,-26-1,26 25,-25 1,0-1,-25-25,25 25,24 1,-49-1,25 0,-25 0</inkml:trace>
  <inkml:trace contextRef="#ctx0" brushRef="#br0" timeOffset="7355.2435">13048 2183,'0'25,"0"49,0 0,0 1,0-26,24 26,1-26,25 1,-25-25,-25 0,24 0,51-25,-50 0,-1-25,1 0,0-25,-25 1,25 24,-25 0,0 50,0 49,0 1,0 24,25 25,-1-25,1 25,25 25,-50-25,0-25,0-24,0-26,0 26,0-50,0 24,-75-49,1 0,-25 0,-25-74,-25 24,75 0,24-24,25 0,25 49,0-25,0 1,0 24,25-25,25 25,-1-24,26-1,24 1,25-1</inkml:trace>
  <inkml:trace contextRef="#ctx0" brushRef="#br0" timeOffset="8112.4797">13767 2208,'74'0,"-24"-25,0 25,-1 0,26 0,-26 0,-24 0,49 0,-24 0,-25 0,24 0,-49 25,-74-1,-25 1,0 0,-25 25,24-26,26 26,24-25</inkml:trace>
  <inkml:trace contextRef="#ctx0" brushRef="#br0" timeOffset="8864.9128">13941 2580,'49'0,"1"0,-25 0,-1-25,26 25,-25-25,0 25,24 0,-49-25,50 25,-25-25,-1 1,51 24,-1 0</inkml:trace>
  <inkml:trace contextRef="#ctx0" brushRef="#br0" timeOffset="10498.6193">14759 1935,'0'49,"0"-24,-25 25,1-1,24 26,0-50,0 24,0-24,0 0,24 24,26-24,0-25,-26 25,-24 0,50 0,0-25,-1 0,26 0,-26 0,1-50,-1 0,-49 1,25-1,0 1,0-1,0 0,-25 26,0-26,0-24,-25 74,0-25,0 25,-24 0,24-25,-25 0,1 25,-26 0,50 0,1 0,-1 0,0 0,25 25,-50 0,26-25,-1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7:47:23.715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5904 14163,'25'0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02T17:40:17.34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9501 17066,'24'0,"26"0,0 0,-1 0,-24 0,25 0,-1 0,-24 0,25 0,-1-25,50 25,-49 0,24 0,-24 0,24 0,1 0,-1 0,-24 0,24 0,1 0,-26 0,26 0,-26 0,-24 0,50 0,-26 0,26 0,-51 0,26 0,0 0,-26 0,26 0,49 0,-24 0,24 0,0 0,-49 0,-1 0,26 0,-26 0,-24 0,25 0,-1 0,1 0,0 0,-26-25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02T17:40:39.022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15429 15577,'74'0,"-24"0,24-24,1-1,24 25,-25 0,26 0,24 0,0 0,49 0,-49 0,-25 0,1 0,-1 0,-25 0,26 0,24 0,24 0,-73 0,24 0,0 0,-24 0,-1 0,-24 0,-1 0,1 0,0 0,24 0,-24 0,-26 0</inkml:trace>
  <inkml:trace contextRef="#ctx0" brushRef="#br0" timeOffset="1254.9904">19422 15577,'25'0,"50"0,-26 0,-24 0,25 0,24 0,0 0,26 0,24 0,99 0,25 0,-25 25,75 25,49-1,-49 26,-25-1,-100-49,-24-25,-99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7:50:45.605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14337 8359,'0'25,"0"25,0-1,-24 1,24 24,0-24,0-25,-25 49,25-24,0-1,0 26,0-26,0-24,0 0,0 0,49-25,1 0,0 0,-26 0,26 0,0 0,-25 0,24 0,1 0,-25 0,49 0,0 0,-24 0,49 0,-24 0,24 0,0 0,-25 0,1 0,-26 0,1 0</inkml:trace>
  <inkml:trace contextRef="#ctx0" brushRef="#br0" timeOffset="8296.2342">4713 10220,'50'0,"-1"0,26 0,-50 0,24 0,1 0,0 24,24-24,-24 0,-26 0,1 25,25 0,-1-25,26 0,-26 0,-24 0,25 0,24 0,-49 0</inkml:trace>
  <inkml:trace contextRef="#ctx0" brushRef="#br0" timeOffset="13085.1524">4688 6548,'25'0,"25"0,24 0,1 0,-26 0,26 0,-1 0,1 0,-26 0,26 0,-51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02T17:43:27.49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4812 14337,'50'0,"24"0,-49 0,25 0,0 0,-1-25,-24 25,25 0,24 0,-24 0,-1 0,26 0,-26 0,1 0,-1 0,-24 0,50 0,-1 0,-49 0,24 0,26 0,-50 0,24 0,1 0,-25 0,24 0,1 0,0 0,24 0,0 0,1 0,-50 0,24 0,1 0,-25 0,24 0,-24 0,49 0,-24 0,24 0,-49 0,25 0,24 0,-24 0,24 0,1 0,-26 0,26 0,-26 0,-24 0,25 0,-1 0,-24 0,25 0,24 0,1 0,-26 0,26 0,-26 0,-24 0,25 0,-1 0,-24 0,25 0,24 0,-49 0,25 0,-26 0,51 0,-1 0,1 0,-51 0,26 0,0 0,-26 0,26 0,-25 0,0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7:48:25.3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16520 9475,'75'0,"-1"0,1 0,-26 0,1 0,24 0,-24 0,49 0,-25 0,50 0,0 0,-24 0,-1 0,0 0,0 0,1 0,-51 0,26 0,-1 0,-24 0,24 0,0 0,1 0,-1 0,-24 0,-1 0,1 0,-25 0,49 0,1-24,-26 24,26-25,24 25,-25-25,26 0,-26 25,-49 0,74 0,-49 0,24 0,-24 0,24 0,-49 0,24 0,1 0,0 0,-1 0,1 0,-25 0,49 0,1 0,24 0,-50 0,51 0,-26 0,0 0,-24 0,24 0,-24 0,-25 0,24 0,1 0,-25 0,24 0,1 0,-25 0,49 0,1 0,-50 0,24 0,1 0,-25 0,24 0,1 0,-25 0,24 0,1 0</inkml:trace>
  <inkml:trace contextRef="#ctx0" brushRef="#br0" timeOffset="1463.3579">15379 9575,'0'0,"25"0,49 0,1 0,-1 0,1 0,24 0,25 0,99 0,-49 0,49 0,-74 0,0 0,-25 0,-25 0,0 0,-24 0,-51 0,26 24,24 1,1-25,-1 25,1 0,24 0,-25-25,26 24,-1 1,0 0,0 0,0 0,25-1,-24-24,-1 25,-25-25,-24 25,24 0,1-25,-1 0,1 0,-51 0,26 0,-25 0,24 0,1 0,24 0,-24 0,0 0,24 0,-49 0,24 0,1 0,-25 0,24 0,26 0,-50 0,49 0,-24 0,-25 0,24 0,1 0,-25 0,49 0,-24 0,24-25,-24 25,24-25,0 25,-49 0,25 0,-1-25</inkml:trace>
  <inkml:trace contextRef="#ctx0" brushRef="#br0" timeOffset="18704.2916">3771 10889</inkml:trace>
  <inkml:trace contextRef="#ctx0" brushRef="#br0" timeOffset="20551.4429">3622 11782</inkml:trace>
  <inkml:trace contextRef="#ctx0" brushRef="#br0" timeOffset="47132.5447">13916 14511,'0'49,"0"-24,0 25,0-1,0 1,0 0,0-1,0-24,0 49,25-49,-25 0,24 0,-24 0,75-25,-26 0,-24 24,0-24,25 0,-1 0,1 0,-1 0,1 0,0 0,-26 0,1 0,25-49,-25-1,-25 25,0-24,25 24,-1 0,1 0,-25-24,0 24,0-25,-25 1,1 49,-1-25,0 0,0 0,0 1,-24-1,-26 25,26 0,-26 0,1 0,24 0,-24 0,49 0,-25 0,50 25,-24-1,24 51,0-1,0 1,0-51,0 26,0 0,0-1,24-24,-24 0,25 0,-25-1,25 26,0-50,0 0,-1 0,26 25,-50 0,50-25,24 0,-24 0,24 0,-49 0,0-25,-1 0,1 0,0-24,0 24,0-50,-25 26,0 24,0 0,25-24,-1 24,-24 0,0-49,0-1,25 75,-25-49,0 98,0 26,0-26,0 26,0-1,0 25,0-49,0 24,0 1,25-26,-25-24,25 25,0-26,-1-24,51 0,-26-24,1-1,-25-25,0 25,24-24,-24-1,-25 1</inkml:trace>
  <inkml:trace contextRef="#ctx0" brushRef="#br0" timeOffset="47757.1614">15156 13915,'0'50,"25"24,-25 50,0-24,0-1,25 0,-1-24,1-51,-25-48,0-26</inkml:trace>
  <inkml:trace contextRef="#ctx0" brushRef="#br0" timeOffset="48880.4585">15454 13891,'24'0,"-24"24,0 1,-24 0,-26-25,25 50,-24-26,-1 1,25 0,0 0,1 0,-1-1,25 26,25-25,24-25,-24 25,25 24,-1-24,26 25,-26-1,-24-24</inkml:trace>
  <inkml:trace contextRef="#ctx0" brushRef="#br0" timeOffset="49636.0936">13767 13742,'0'25,"-50"49,26 0,-51 26,1 24,24-25,25 0,25 25,-25-25,1 1,24-26,0 0,0 26,0-1,24-25,26 25,-25 1,25-26,-1 1,1-1,-1-49,-49 24,25-24,25-25,-1-49</inkml:trace>
  <inkml:trace contextRef="#ctx0" brushRef="#br0" timeOffset="50508.623">15900 13221,'0'25,"0"24,25 1,25 74,-1-25,26 50,-26 74,100 25,-99-24,49 48,0-48,-25-26,-49-74,0 25,0-50,-25 0,0-74,0 25,0 24,0-24,-25-1,0 26,-24-1,-1-24,25-25,-24-1,24 1</inkml:trace>
  <inkml:trace contextRef="#ctx0" brushRef="#br0" timeOffset="52153.6378">16446 13047,'0'-25,"25"75,-1-25,1 24,0 26,-25-1,25-24,-25 0,0-1,0-24,25 0,-25 0,0-75,0 0,0-24,24 0,-24-1,25 50,0-24,0 24,-25 0,25 25,0-25,-1 25,26 50,-25 24,0 1,-25 24,24-49,1 24,-25-24,0-26,0-73,0-1,0 25,0-49,0 49,25-49,0 24,0 50,-1-25,1 0,0 1,49 24,-49 0,-25 24,25 1,0 50,0-26,-1 1,1 24,-25-49,25 50,-25-26,0-74</inkml:trace>
  <inkml:trace contextRef="#ctx0" brushRef="#br0" timeOffset="52634.4984">17736 14759,'74'0,"-49"0,25 0,-1 0,-24 0,49 0,1 0,-26 0,1 0,0 0</inkml:trace>
  <inkml:trace contextRef="#ctx0" brushRef="#br0" timeOffset="53075.2216">17959 15180,'25'0,"49"0,1 0,-51 0,51 0,-1 0,1 0,-26 0,26 0,-1 0,-74-24,25-1</inkml:trace>
  <inkml:trace contextRef="#ctx0" brushRef="#br0" timeOffset="54265.3417">19373 14808,'0'50,"0"-25,0 49,-25 1,0 24,25 0,0-49,0-1,25-24,25-25,-1-25,-24 0,0 1,0-26,-25 0,0 1,0-1,0 25,0-24,0 24,0-25,0 1,0 24,0-25,-25 26,25-1,-25-25,25 1,-25 24,-24 25,24 0,0 25,0 24,0 26,1-26,-1 26,25-1,0 0,0-24,0 24,0-24,49-50,26 0,-1 0,-24 0,-1-50,1-24,0 0,-26-26,-24 26,0 0,0 24,0 75,0 49,0 50,0 0,0-25,0-24,0-50,25-1,74-24,-49 0,0-24,24-26</inkml:trace>
  <inkml:trace contextRef="#ctx0" brushRef="#br0" timeOffset="54786.7773">20018 13692,'25'50,"49"49,-49-25,-25 1,25 74,-25-50,0-50,0 26,0-1,24-74</inkml:trace>
  <inkml:trace contextRef="#ctx0" brushRef="#br0" timeOffset="55510.5891">20489 13742,'0'25,"-25"24,-24-24,24 25,0-1,0-24,0 25,1-1,-1-24,0 0,25 0,0-1,25-24,24 0,26 25,-50 0,24 0,-24 24,25-24,-26 0,1 0,-25 0</inkml:trace>
  <inkml:trace contextRef="#ctx0" brushRef="#br0" timeOffset="57225.7253">20762 13866,'0'49,"0"26,25-50,-25-1,0 51,24-26,-24 26,0-125,0-49,0 0,0 0,0 49,0 0,0 26,25-1,0 0,0 25,0 50,0-26,-1 1,1 50,-25-51,25 26,0-25,0 24,-1 1,1-100,0-24,0-25,0 0,-25-1,24 51,-24-1,25 1,25 49,-25 24,-1 26,1 0,-25 24,25 0,0-24,0 24,-1-24,-24-25,0 24,25-24,0 25</inkml:trace>
  <inkml:trace contextRef="#ctx0" brushRef="#br0" timeOffset="72495.745">2506 6152,'24'0,"26"0,0 0,-1 0,-24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7:32:14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19745 3125</inkml:trace>
  <inkml:trace contextRef="#ctx0" brushRef="#br0" timeOffset="651.6007">19770 3101,'24'0,"26"0,25 0,-1 0,0 0,-24 0,0 0,24 0,0 0,-24 0,0 0,49 0,-50 0,26 0,-1 0,1 0,-51 0,101 0,-76-25,26 0,-1 0,-24 25,49-25,-50 25,1 0,-50-24,74-1,-49 0,50 25,24-50,0 50,-74-24,0 24,24-25,-24 0</inkml:trace>
  <inkml:trace contextRef="#ctx0" brushRef="#br0" timeOffset="1747.0918">17959 2803,'25'0,"0"0,49 0,-49 0,24 50,-24-1,50 26,-26-51,1 1,24-25,-24 0,24 0,-49 0,0 0,0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08T15:46:59.42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11138 3398,'-75'124,"75"-74,0-25,-25 24,25 1,0 24,0 1,0-50,0-1,0 51,0-50,0 24,25 1,0-50,0 49,0 26,-25-26,24-24,1 25,-25 24,0-49,0 25,25-1,0 1,0-50,-25 74,24-49,1-25,0 0,0 0</inkml:trace>
  <inkml:trace contextRef="#ctx0" brushRef="#br0" timeOffset="2967.8729">11559 3770,'50'0,"0"0,24 0,0 25,-49-25,-25 50,-25-25,-24-1,-1 1,25-25,-24 25,98-25,26 0,-26 0,-24 25,-25 24,25-24,-25 0,0 25,-25-50,-24 0,-1 0,25 24,-24 1,-26-25</inkml:trace>
  <inkml:trace contextRef="#ctx0" brushRef="#br0" timeOffset="3626.303">12130 3497,'25'25,"-1"50,1-1,-25 25,0-24,0-1,0 1,0 24,0-25,0-24,0-1,0 1,0-25,-25 0,-24-25,-1 0</inkml:trace>
  <inkml:trace contextRef="#ctx0" brushRef="#br0" timeOffset="5216.7082">10939 4787,'0'-25,"-25"25,1 0,24 75,0-1,0-24,0 0,0-1,0-24,0 49,0 1,24-75,1 49,-25-24,25-25,0 25,0 0,-25 24,24-49,1 25,0 0</inkml:trace>
  <inkml:trace contextRef="#ctx0" brushRef="#br0" timeOffset="6343.1825">11535 4762,'0'50,"0"25,0-26,0-24,0 25,0-26,0 1,74-25,0 0,-49-25,25 1,-1-26,-24 25,-25 0,25 1,0-26,-25 25,0 100,0-51,0 26,-25 0,25-26,0 26,-25 0,0-26,25 1,0 50,-24-51</inkml:trace>
  <inkml:trace contextRef="#ctx0" brushRef="#br0" timeOffset="7015.5797">12055 4415,'25'0,"0"50,-25 24,25-24,0 24,-1 1,-24-1,25-49,0 49,-25-24,0 0,0-26,0 26,0-25,0 49,-25-24,25-1,-25-24,25 25,0-1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7:52:10.25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9377 18653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02T17:43:52.293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1092 3324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7:49:32.2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2406 4415</inkml:trace>
  <inkml:trace contextRef="#ctx0" brushRef="#br0" timeOffset="46976.5146">1836 5631,'25'0,"49"0,-24 0,-1 0,26 0,-50 0,24 0,26 0,-51 0,26 0,0 0,-1 0,26 0,-1 0,0 0,-49 0,25 0,-25 0,24 0,1 0,-25 0,-75 24,25-24,-49 0,49 25,0-25,-49 0,49 25,0-25,50 0,74 0,25 0,50 0,0 0,-26-25,-73 0,-26 25,-24-24,-50-1,1 0,-26 25,25 0,-24 0,-1 0,0 0,1 0,-1-25,25 0,-24 25,-1 0,25 0,0-24,-24 24,-1 0,1 0,24-25,0 25,-25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7:53:58.26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14982 18430,'25'0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02T17:58:03.732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20911 15602,'0'0,"0"25,0 0,0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7:52:49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8732 5308,'24'0,"51"0,24 0,-49 0,49 0,-25 0,50 0,0 0,-24 0,24 0,-25 0,0 0,-25 0,-24 0,24 0,26 0,-26 0,-24 0,24 0,-24 0,-25 0,24 0,26 0,-51 0,26 0,0 0,-1 0,26 0,24 0,-25 0,-24 0,49 0,0 0,0 0,1 0,-1 0,-49 0,-1 0,-24-25</inkml:trace>
  <inkml:trace contextRef="#ctx0" brushRef="#br0" timeOffset="3772.8551">21035 5432,'0'0,"49"0,26 0,-50 0,49-25,0 1,1 24,-26 0,51-25,-1 0,50-25,-50 50,-25 0,1 0,-1 0,1 0,-51 0,26 0</inkml:trace>
  <inkml:trace contextRef="#ctx0" brushRef="#br0" timeOffset="8934.185">14412 5234,'49'0,"1"0,25 0,-1 0,50 0,0 0,50 0,24 0,25 0,-49 0,49 0,-24 0,-26 0,-49 0,-25 0,-49 0</inkml:trace>
  <inkml:trace contextRef="#ctx0" brushRef="#br0" timeOffset="42624.6376">10914 12080,'25'0</inkml:trace>
  <inkml:trace contextRef="#ctx0" brushRef="#br0" timeOffset="43797.1406">10964 12005,'0'-24,"25"24,49 0,-49-25,49 0,26 25,-51-25,51 25,-76 0,51 0,-26 0,-24 0,0 0,-25 25,0 49,0 50,0-24,0 24,0-25,0-25,-25-49,0 0,25 0,-24-25,-26 25,25-1,0 1,25 25,0 24,25-49,0 0,0-25,24 0,-24 0,25 0,-1 0,-24 0,25 0,24 0,-49 0,49 0,1 0,-1 0,-49 0,25 0,24 0,-49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7:57:40.17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13494 17636,'0'25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8:01:22.175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15330 11931,'0'25</inkml:trace>
  <inkml:trace contextRef="#ctx0" brushRef="#br0" timeOffset="270.834">15528 11956</inkml:trace>
  <inkml:trace contextRef="#ctx0" brushRef="#br0" timeOffset="716.016">15429 11956</inkml:trace>
  <inkml:trace contextRef="#ctx0" brushRef="#br0" timeOffset="162223.7431">14511 18653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7:58:24.9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10865 11931</inkml:trace>
  <inkml:trace contextRef="#ctx0" brushRef="#br0" timeOffset="1608.7096">10914 11906,'25'-25,"0"1,0-1,0 0,-25 0,24 25,26 0,-25 0,24 0,26 0,-1 0,-49 0,-25 75,25-51,0 1,-25 0,0 0,0 0,-25 24,-25 1,25-1,25 1,-24-50,-1 25,0 0,0 0,0-1,1 1,-26 0,25 0,0 0,-24-1,-1-24,25 25,1 0,-1 0,0 0,0 24,25-24,-25 0,1 0,24 49,0-24,0-26,24 1,1-25,25 0,-25 0,24 0,26 25,-51 0,1-25,50 0,-1 0,-24 0,-26 0,26 0,0 0,-25 25,24-1</inkml:trace>
  <inkml:trace contextRef="#ctx0" brushRef="#br0" timeOffset="5030.8151">11857 12154,'50'0,"-26"25,-24 25,25 24,25 1,-25 24,24 0,50 0,-74-24,25-1,-50-24,25-26</inkml:trace>
  <inkml:trace contextRef="#ctx0" brushRef="#br0" timeOffset="5690.1593">12576 12179,'-74'0,"49"0,-49 25,-1 0,1 24,-1-49,26 25,-26 0,1 0,0 24,24-24,25 25,0-1,-24-24,24-25,0 50,0-25,1-25,-1 24,-25 1,25 25,1-50,-1 25,25-1,-25 1</inkml:trace>
  <inkml:trace contextRef="#ctx0" brushRef="#br0" timeOffset="6633.9498">12998 12700</inkml:trace>
  <inkml:trace contextRef="#ctx0" brushRef="#br0" timeOffset="7107.4354">12973 12303</inkml:trace>
  <inkml:trace contextRef="#ctx0" brushRef="#br0" timeOffset="10477.3121">13916 11906,'49'0,"26"0,-50 0,24 0,1 0,-1 0,26 0,-26 25,-24 0,-25 0,0 49,0-49,0 0,-49 24,49-24,-50 0,0-25,50 25,-49 0,-1-25,50 24,50-24,24 0,1 0,-1 0,-24 0,-1 0,26 25,-26-25,-24 50,25-1,-1 1,1 0,-50-26,0 26,0-25,-25 24,25-24,-25-25,25 50,-24-1,-1-49,25 25,-50-25,-24 0,74 25,-25-25,0 0,-25 0,-24 0,0 0,-1 0,26 0,-26 0</inkml:trace>
  <inkml:trace contextRef="#ctx0" brushRef="#br0" timeOffset="11857.4693">15206 12229,'24'0,"51"25,-26-1,26 26,-26 24,-24-24,0 0,25 24,-50-24,0-26</inkml:trace>
  <inkml:trace contextRef="#ctx0" brushRef="#br0" timeOffset="12248.5106">15652 12154,'-50'0,"-24"25,-25 0,0 25,-1 24,-24 25,25-24,25-1,-1-24,26 24,24-49,25 0</inkml:trace>
  <inkml:trace contextRef="#ctx0" brushRef="#br0" timeOffset="13613.6521">11311 10468,'50'0,"24"0,1-25,-26 25,1 0,24 0,-49 0,25 0,-25 0,-1 0,1 0,-25 49,-25-24,1-25,-26 25,0 0,26 0,-1-1,-25-24,25 25,1 0,-1 0,0 0,25-1,-25 1,25 25,0-25,0 24,0 1,0-25,75-1,-26 1,50 0,-24-25,-26 0,1 25,0 0,-1-25,-24 0,49 0,-49 0</inkml:trace>
  <inkml:trace contextRef="#ctx0" brushRef="#br0" timeOffset="14000.156">12527 11013</inkml:trace>
  <inkml:trace contextRef="#ctx0" brushRef="#br0" timeOffset="14335.9876">12477 10641</inkml:trace>
  <inkml:trace contextRef="#ctx0" brushRef="#br0" timeOffset="16089.7332">13023 10418,'74'0,"-24"0,24 0,1 0,24 0,-25 0,-24 25,0-25,-26 25,-24-1,0 1,0 0,0 25,-24-26,-1 26,0 0,-25-26,1-24,24 25,-25-25,75 25,25-25,-26 0,26 0,25 0,-51 25,26-25,-25 25,0-1,-1 26,1-50,-25 50,25 24,0 0,-25-24,0 25,0-26,0-24,0 25,-25-50,0 0,-24 0,-1 0,25 0,0 24,-24-24,-1 0,-24 0,24 0,25 0,-24 0</inkml:trace>
  <inkml:trace contextRef="#ctx0" brushRef="#br0" timeOffset="52841.7834">8756 14709,'0'0,"50"0,-25 0,0 0,24 0,-24-49,25-1,-1-24,1-1,-1 1,26-1,-50 50,-1-24,-24-1,0 25,0 75,-24 49,24 25,0 0,0 50,0-50,0 25,24-50,-24-49,0-26,0 26,0 0</inkml:trace>
  <inkml:trace contextRef="#ctx0" brushRef="#br0" timeOffset="53374.6261">9724 13965,'-50'50,"50"-1,0 26,25-26,0 26,0-51,-1 26,51-50,-50-50,24-49</inkml:trace>
  <inkml:trace contextRef="#ctx0" brushRef="#br0" timeOffset="53832.7994">9798 13965</inkml:trace>
  <inkml:trace contextRef="#ctx0" brushRef="#br0" timeOffset="54489.2567">9848 13841,'49'0,"-24"0,0 50,0-1,-25-24,0 0,0 0,0-1,0 26,0 24,0-49</inkml:trace>
  <inkml:trace contextRef="#ctx0" brushRef="#br0" timeOffset="55056.0192">10642 14114,'-25'0,"25"25,-25 24,-25 50,1 1,-1-1,-24 0,24 50,0 0,-24 0,24-25,1 0,24 0,0-25,-24-49,24 24</inkml:trace>
  <inkml:trace contextRef="#ctx0" brushRef="#br0" timeOffset="55760.4702">10493 15404,'0'25,"0"24,0 26,25-51,-1 1,1 0,50-25,-26 0,-24-25,25 0,-1 1,1-26,-50 25,0 0,0-24,0-1,0 25,0 0,0 1,-25 24,0 0,-24 24,24 1,0 0,25 0,-25 0</inkml:trace>
  <inkml:trace contextRef="#ctx0" brushRef="#br0" timeOffset="56160.3901">11187 14709,'75'0,"-26"0,26 0,-1 0,1 0</inkml:trace>
  <inkml:trace contextRef="#ctx0" brushRef="#br0" timeOffset="56466.8882">11286 14858,'25'0,"50"0,-1 0,1 0,-1 0,-49-25,24 25</inkml:trace>
  <inkml:trace contextRef="#ctx0" brushRef="#br0" timeOffset="57226.1355">12031 14436,'0'75,"0"-1,0 25,0-24,0 24,0 0,0-24,0-1,24-49,26 0,24-25,-24-25,-25 0,24-49,1-1,-25-24,0 0,-1-50,-24 75,0-75,0 74,0 26,0-1,0-24,-24 49,-26-25,25 25,0 25,-49 0,24 25,26 25,-26 24,0-24,1 24,-1 1,25-26,25 1,0-25,25 0,0-1</inkml:trace>
  <inkml:trace contextRef="#ctx0" brushRef="#br0" timeOffset="57583.949">12775 14957,'0'25,"0"25,0 24,0-24,0 24,0 0,0-49,0 0</inkml:trace>
  <inkml:trace contextRef="#ctx0" brushRef="#br0" timeOffset="57875.6712">12824 13692,'25'75,"-25"-1,0 0,25-24,0 24,-25 1,0-1,0-24</inkml:trace>
  <inkml:trace contextRef="#ctx0" brushRef="#br0" timeOffset="58283.8877">12948 14163,'25'50,"-25"49,0 1,25 48,25 26,-1-25,-24 0,0-50,-25 0,0-49,25-1,-1 1,1-100,-25-49,0 0</inkml:trace>
  <inkml:trace contextRef="#ctx0" brushRef="#br0" timeOffset="60641.0133">12948 14139,'0'49,"0"1,0 49,0-49,0 24,0-24,0 24,0-24,0-1,0 1,0 0,0-1,0 26,25-51,0 26,0-50,-25 50,25-26,-1 1,1 0,-25 0,25-25,0 25,0-1,-1-24,51 0,-50 0,-1 0,1-49,0 24,0-49,0-26,-1 26,-24-25,25 24,0 51,-25-26,0 0,0 1,0-1,0 1,0 24,0-25,0 0,0 1,-25-1,0 1,1 24,-1 25,25-25,-25 0,-25 25,26-25,-26 25,50-24,-50 24,-24 0,0 0,24 0,25 0,25 24,-25 1,1 0,24 0,0 49,0-49,0 25,0 24,0-24</inkml:trace>
  <inkml:trace contextRef="#ctx0" brushRef="#br0" timeOffset="61363.6512">13916 13965,'0'25,"0"24,0 26,0 49,0 0,0-25,0 25,0-25,0 1,0-26,0-49,0 24,0 1,0-25,25 0,-25-1,0 26,0 24,0-49,0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02T17:28:43.553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14486 6350,'25'50,"0"24,25 50,-26 0,51 75,24-26,-74 26,49-51,-49-48,25-51,-26-24,-24-50,0-49,0-1,-24 1</inkml:trace>
  <inkml:trace contextRef="#ctx0" brushRef="#br0" timeOffset="601.6294">15057 6474,'-25'-25,"-25"25,26 25,-1 0,-25 0,1 24,-1 26,0 24,1 0,-1-24,1-1,-1 0,0 1,50-1,-25-49,1 25,-1-26,0 1,0 25,25-1,-49 1,24-50,25 50,-25-26,25-98</inkml:trace>
  <inkml:trace contextRef="#ctx0" brushRef="#br0" timeOffset="2086.285">15354 5928,'0'-24,"25"24,25-25,-1 0,-24 25,50-25,-1 25,1 0,-51 0,26 0,-25 0,24 0,-49 25,0 49,0-49,0 50,-24-26,24-24,-25 0,-25 24,-24 1,24-25,-24 0,-1 24,1-49,49 25,0-25,0 25,1 0,24-1,0 51,0-26,0-24,49 0,1-25,24 0,1 0,-1 0,-49 0,25 0,24 0,-49 0,49 0,1 0,49 25,-25 0,-25-1,1-24</inkml:trace>
  <inkml:trace contextRef="#ctx0" brushRef="#br0" timeOffset="2755.2758">16446 7020,'25'0,"49"0,-24 0,49 0,25 0,-25 0,25 0,-25 0,1 0,-26 0,-124 0,26 0,-1-25</inkml:trace>
  <inkml:trace contextRef="#ctx0" brushRef="#br0" timeOffset="3188.6173">17091 6772,'-25'0,"0"49,25-24,0 50,0-1,0 25,0-49,0 49,0-25,0 1,0 24,0-49,0-1,0-74,0-24</inkml:trace>
  <inkml:trace contextRef="#ctx0" brushRef="#br0" timeOffset="3720.8551">18083 6623,'0'74,"-25"1,-24 74,24-1,25 26,0 24,0 26,0-51,0 1,0 0,0-50,0 0,0-25,0-50,25 1,-50-75</inkml:trace>
  <inkml:trace contextRef="#ctx0" brushRef="#br0" timeOffset="4972.8976">18058 7020,'25'-25,"-25"0,25 0,24 25,-24-24,25 24,-1-25,-24 25,25 0,-1-25,-24 0,0 25,0 0,-25 25,0 0,0 24,0 1,0 0,0-26,-25 1,0 25,25-1,-25-49,-24 25,-1-25,-24 25,-25-25,49 0,0 0,1 0,-1 0</inkml:trace>
  <inkml:trace contextRef="#ctx0" brushRef="#br0" timeOffset="5470.3846">18902 6474,'24'25,"26"24,0 26,-1 74,1-25,24 25,-24-50,-25 0,24-49,-49-26</inkml:trace>
  <inkml:trace contextRef="#ctx0" brushRef="#br0" timeOffset="5917.363">19422 6697,'-49'25,"-26"25,1 24,-25 1,-25-1,-25 25,74-24,26-1,24-24,0-26</inkml:trace>
  <inkml:trace contextRef="#ctx0" brushRef="#br0" timeOffset="6589.8321">19422 6871,'75'0,"-26"0,26 0,-1 0,1 0,-26 0,1 0</inkml:trace>
  <inkml:trace contextRef="#ctx0" brushRef="#br0" timeOffset="7021.5652">19770 6672,'0'50,"0"0,0 24,0 1,0-26,-25 26,25-1,0 0,0-49</inkml:trace>
  <inkml:trace contextRef="#ctx0" brushRef="#br0" timeOffset="8839.2906">20340 6747,'0'74,"0"1,-25-1,1-24,-1 24,25-24,0 24,0-49,0 25,25-50,24 24,26-24,-26 0,1 0,24 0,25 0,1 0,-51-49,-24-1,0 25,0 1,-25-51,0 26,0 24,-25-25,0 1,0-1,25 25,-49 0,-26 25,1 0,24 0,-24 0,49 25,-25 0,1 0,24 24,0 1,0 0,1-26,-1 26,0 0,0-1,25 1,0 24,0-49,25 0,25 0,-50-1,49-24,26 0,-51 0,26-24,0-1,-1-25,-24 25,25-49,-26 49,1 0,0 25,-25-49,-50 49,26 49,-26 26,0-50,26 24,-1 50,0 1,0-1,25 0,0-25,0-24,0 24,0-24,0-25,0 25,0-1,25-24,0 0,0 0,-1-1,1 1,25 0,-1-25,1 0,-25 0,24 0,-24-25,0 25,-25-49,0 24,25 0,-25-49,0 24,-25 25,0-25,0 26,-24-1,24 25,-25 0,1 0,49-25,49 0,1 0,24 1,-24-1,49 25,1-25,-26 0,-24 25</inkml:trace>
  <inkml:trace contextRef="#ctx0" brushRef="#br0" timeOffset="9421.1987">21432 6970,'74'0,"0"0,-49 0,25 0,24 0,-49 0,49 0,-24 0,-25 0,24 0,-49 25</inkml:trace>
  <inkml:trace contextRef="#ctx0" brushRef="#br0" timeOffset="9948.9057">21605 7218,'25'0,"49"0,-49 0,25 0,-25 0,49 0,-24 0,-26 0,26 0,25 0</inkml:trace>
  <inkml:trace contextRef="#ctx0" brushRef="#br0" timeOffset="11528.3017">22424 6449,'-25'0,"0"75,0-75,25 49,0 1,0-1,0 1,0 0,0-1,0 26,0-26,0-24,0 25,0 24,0 1,0-26,25-24,25 25,-25-26,-1-24,51 0,-50 0,-1-24,26-26,0 25,-1-24,1-1,-25 25,-25 0,24 1,-24-1,0-25,0 1,0-1,0 25,0-25,0 26,0-51,0 1,0 49,-24 25,-26-25,50 0,-25 1,-24-1,24-25,-25 25,50 1,-49-1,24 25,0 0,-49 0,-1 0,50 0</inkml:trace>
  <inkml:trace contextRef="#ctx0" brushRef="#br0" timeOffset="32373.1534">15032 8533,'0'-25,"74"25,-49 25,0 24,0 1,0 24,-25-24,24 24,1-24,-25 0,0-26,0 51,0-50,0 0,25-1,0 26,0 0</inkml:trace>
  <inkml:trace contextRef="#ctx0" brushRef="#br0" timeOffset="32965.6957">15454 8458,'0'25,"0"25,0-1,-25-24,0 25,0 24,0-24,1-25,-1 24,0 1,0-1,-24-24,24 0,25 0,-50 0,25 0,25-1,-24-24,-1 0</inkml:trace>
  <inkml:trace contextRef="#ctx0" brushRef="#br0" timeOffset="33848.7302">15602 9376,'0'-49,"0"24,0-25,0 1,0 24,0-25,25 1,-25 24,0 0,0 50,0 24,0 1,0-25,0 24,0 26,0-50,0 24,0 1,0-25,0 24,0 1,25-50,0 25</inkml:trace>
  <inkml:trace contextRef="#ctx0" brushRef="#br0" timeOffset="34394.9739">16099 8607</inkml:trace>
  <inkml:trace contextRef="#ctx0" brushRef="#br0" timeOffset="34910.9126">16595 8409,'24'0,"1"25,0 49,0 0,0 1,0-1,-1 1,1-1,0 0,0 1,0-25</inkml:trace>
  <inkml:trace contextRef="#ctx0" brushRef="#br0" timeOffset="35414.8428">16992 8607,'0'-25,"-25"25,25 25,-50 0,1 0,-1 24,25 26,-24-26,-26 26,25-1,1-24,-1 0,25-1,25-24</inkml:trace>
  <inkml:trace contextRef="#ctx0" brushRef="#br0" timeOffset="36459.4937">17215 9103,'0'-24,"25"-1,-1 0,51 25,-26 25,-24-25,0 25,0-1,0 26,-1-50,-24 25,0 0,0 24,0-24,0 25,0-26,-49 26,-1 0,-24-26,49 1,-25 0,1 0,-1-25,25 0,1 25,-1-1,74-24,-24 0,50 0,-1 0,-24 0,-26 0,26 0,-25 0</inkml:trace>
  <inkml:trace contextRef="#ctx0" brushRef="#br0" timeOffset="37151.9807">17984 8806,'0'-50,"74"50,-49 0,25-25,24 25,-24 0,-26 0,26 0,0 0,-26 25,1 0</inkml:trace>
  <inkml:trace contextRef="#ctx0" brushRef="#br0" timeOffset="37685.9418">17885 8954,'0'-24,"24"24,26 0,0 0,24 0,25 0,0 24,-24 26,-1-25,-24 0,-1-25,1 0</inkml:trace>
  <inkml:trace contextRef="#ctx0" brushRef="#br0" timeOffset="40314.2768">19274 8706,'-25'25,"25"0,0 49,0-24,0-25,0 24,0 1,0-25,0 0,74-25,1 0,-26 0,1 0,24-25,1 0,-1 0,-49 25,0-25,-25-24,0-1,0-24,0-1,-25 51,25-1,-25 0,0 0,0 0,1 25,-51 0,1 0,49 0,-25 0,1 0,-1 25,1-25,49 25,-25 0,-25 0,25-1,25 1,0 50,0-1,0-49,75-25,-26 0,1 0,24 0,-24 0,24 0,-24 0,-25 0,49 0,-49 0,0 0,-25-25,0 50,-25 24,0 1,0 25,1-1,-1 25,25-24,-25-26,25 26,-25-26,25 1,0-25,0 24,0 1,0-25,0 24,0-24,0 25,0-1,0-24,25-25,0 0,0 0,-1 0,-24-74,0 49,0-50,0 1,0 24,0 26,-24-1,-1-25,0 50,25-25,25-24,74 49,0-25,1 0,24 0,-25 1,0 24,-25-25,-49 0,-50 50</inkml:trace>
  <inkml:trace contextRef="#ctx0" brushRef="#br0" timeOffset="41421.3481">15181 10071,'0'49,"0"26,0-50,0 24,0 26,25-26,-25 26,24-1,-24-24,25-26,0 26,25-25</inkml:trace>
  <inkml:trace contextRef="#ctx0" brushRef="#br0" timeOffset="41942.2689">15677 10220,'-25'0,"-25"24,1 26,-26-25,1 24,49-24,-24 0,24 0,0 24,-25 1,-24-25,49-25,0 25,1-25,-1 24,0-24,0 25</inkml:trace>
  <inkml:trace contextRef="#ctx0" brushRef="#br0" timeOffset="42631.0485">15627 10641,'50'0,"-50"-25,25-24,0-26,-1 26,1 24,-25-25,25 26,-25 98,0-24,0 49,0-25,0 1,0-1,0 0,0 1,0-1,0-24,0-1,0-73,25-26</inkml:trace>
  <inkml:trace contextRef="#ctx0" brushRef="#br0" timeOffset="43131.0766">16049 10542,'0'-25,"74"25,-24-25,-25 1,24-1,1 25,-25 0,24 0,-24-25,0 25,49 0</inkml:trace>
  <inkml:trace contextRef="#ctx0" brushRef="#br0" timeOffset="43668.4019">16371 10220,'0'0,"0"49,0 26,0-1,-24-24,24-1,0 26,0-26,-25 1,25-25</inkml:trace>
  <inkml:trace contextRef="#ctx0" brushRef="#br0" timeOffset="44221.5248">17041 10096,'25'49,"-25"26,25-26,0 26,-25-1,0-24,0-26,24 26,1 24,-25-49,25 0,0 25</inkml:trace>
  <inkml:trace contextRef="#ctx0" brushRef="#br0" timeOffset="44644.2605">17364 10145,'-25'0,"25"25,-25 0,-25 0,1 24,-50 26,49 24,-24 25,24-25,-24 0,49-49,0-1,-25 1</inkml:trace>
  <inkml:trace contextRef="#ctx0" brushRef="#br0" timeOffset="45580.498">17537 10889,'25'0,"-25"-25,0-24,0 24,0 0,74 25,1 0,49 75,-25-26,0-24,-24 25,-50-50,-1 24,-24 1,0 0,-24 25,-26-1,25-49,0 50,-24 0,-26-1,-24-24,50 0,24 0,-25-1,0-24,26 0,24 75,24-50,26-1,49 26,50 24,25-24,49 0,-99-50,-25 0,-49 0,-25 0</inkml:trace>
  <inkml:trace contextRef="#ctx0" brushRef="#br0" timeOffset="46364.6295">18356 10443,'25'-25,"-1"0,1 25,25 0,-25-25,-1 25,1 0,25 0,-25 0</inkml:trace>
  <inkml:trace contextRef="#ctx0" brushRef="#br0" timeOffset="46897.1436">18381 10691,'24'0,"26"0,-25-25,24 0,1 0,-25 25,24 0,-24 0,25 0,24 0,-49 0</inkml:trace>
  <inkml:trace contextRef="#ctx0" brushRef="#br0" timeOffset="47436.8074">19150 10492,'24'-24,"1"-1,0 25,74 0,-24-25,24 0,-50 25,1 0</inkml:trace>
  <inkml:trace contextRef="#ctx0" brushRef="#br0" timeOffset="47968.4808">19819 10294,'0'25,"0"49,0 1,0-26,0 26,0-1,0 0,0-24,0 24,0 1,0-26,0-24,0 25,0-25,25-25</inkml:trace>
  <inkml:trace contextRef="#ctx0" brushRef="#br0" timeOffset="49284.9615">19844 10443,'0'-25,"0"-49,0 49,0-25,25 1,-25-1,0 25,25 0,0 25,-1 0,26 25,-25 0,0 0,-25 0,24 24,-24 1,0 24,25-49,-25 0,0 49,0-49,0 25,-25-1,1-49,-1 25,-50-25,1 0,24 0,-24 0,49 0</inkml:trace>
  <inkml:trace contextRef="#ctx0" brushRef="#br0" timeOffset="50760.102">14486 8086,'-25'0,"-24"0,24 0,25 50,0 24,0-24,0 0,0 24,0 0,0 26,0-26,0 25,25-24,24 24,-24 0,0-24,0-26,0 26,-25-51,0 26,-25-25,-25 0,25 24,1 1,-1-25,-50-1,51-24,-26 0,25 0,50 0,49 25,-49 0,0 0,0 24,24 1,-24 0,0-26,-25 76,25-51,0 1,-25 24,0 1,0-26,0 51,-25-1,-50 0,51 0,-26 25,25 0,-24-25,24 1,25-26,0-24,49-50,1 0,24 0,-49 0,25 0,-25 0</inkml:trace>
  <inkml:trace contextRef="#ctx0" brushRef="#br0" timeOffset="60477.9847">10890 7565,'74'0,"-49"0,24 0,26 0,-26 0,26 0,-1 0</inkml:trace>
  <inkml:trace contextRef="#ctx0" brushRef="#br0" timeOffset="61509.3426">10493 9302,'25'0,"24"0,26 0,-1 0,0 0,-49 0,25 0,-1 0,1 0,-25 0,24 25</inkml:trace>
  <inkml:trace contextRef="#ctx0" brushRef="#br0" timeOffset="76166.7707">11311 8285,'50'0,"0"25,-26 24,51 26,-1-26,1 26,49-1,24 25,-48-24,24-1,-75-49,1 0</inkml:trace>
  <inkml:trace contextRef="#ctx0" brushRef="#br0" timeOffset="76653.4642">12055 8086,'-24'0,"-1"25,-50 25,-73 74,48-50,-24 50,75-74,-26 24,1 1,24-26,1 1,24-1,-25-24</inkml:trace>
  <inkml:trace contextRef="#ctx0" brushRef="#br0" timeOffset="79391.6818">7566 11906,'25'0,"49"0,0 0,1 0,-1 0,1 0,24 0,0 0,0 0,25 0,-24 0,-51-25,26 1,24 24,-25-25,-24 25,-25-25,24 0,1 0,-1 1,-49-1,50 25,-25-25,0-25,-1 1</inkml:trace>
  <inkml:trace contextRef="#ctx0" brushRef="#br0" timeOffset="79704.4868">7467 10939,'-25'0,"-50"0</inkml:trace>
  <inkml:trace contextRef="#ctx0" brushRef="#br0" timeOffset="80422.4404">7169 10964,'-248'124,"496"-248,-521 248,248-100,0-24,1 0,24 25,-25 0,0-25,0 25,0-25,25 25,-24 24,-1-24,25 25,0-1,0-24,0 25,0-1,0-24,0 50,25-1,-1-49,1 0,25-1,-50 26,49-25,26 24,-26-24,26-25,-50 25,24 0,1-25,0 0,-1 25,1-25,24 0,-24 0,49 0,25 0,50 0,49 0,-49 0,24 0,25 0,-49 0,-75 0,-49 0,-1 24,1 1,-1-25</inkml:trace>
  <inkml:trace contextRef="#ctx0" brushRef="#br0" timeOffset="123005.31">9501 17016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8:05:09.71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3523 7094,'0'75,"0"-26,0 1,0 24,0-49,0 25,0-1,0-24,0 25,0-26,0 26,24-75,26-49,0-1,24 1,0 0,50-50,-24 24,24 26,-50 24,-24-24,24 24,-24 1,-1 24,-24 0,-25 0,0 0</inkml:trace>
  <inkml:trace contextRef="#ctx0" brushRef="#br0" timeOffset="135482.0023">16868 7392,'24'0,"26"-25,-25 0,24 25,26 0,-1 0,-24 0,-25 0,-25 50,-50-25,25 24,-24-24,-1 0,25 0,0-25,1 24,-1-24,50 0,24 0,-24 0,0 0,49 0,-49 0,0 0,-25 25,25 25,-25-25,0-1,0 1,0 0,-25 25,0-26,0 1,0 0,25 0,-74-25,24 0,-24 0,49 0,0 0,1 0</inkml:trace>
  <inkml:trace contextRef="#ctx0" brushRef="#br0" timeOffset="138329.9528">17512 7739,'25'0,"-25"50</inkml:trace>
  <inkml:trace contextRef="#ctx0" brushRef="#br0" timeOffset="140007.6308">18033 7392,'0'0,"0"49,0 26,0-50,0-1,0 26,0 24,25-74,0 0,0 0,24 0,-24 25,0 25,-25-25,0 24,0 1,25-1,0-24,-25 25,-50-50,-24 0,-1 0,50-25,-24 0</inkml:trace>
  <inkml:trace contextRef="#ctx0" brushRef="#br0" timeOffset="140991.9653">18058 7392,'50'-25,"-1"25,26 0,-1 0,1 0,-26 0,-24 0</inkml:trace>
  <inkml:trace contextRef="#ctx0" brushRef="#br0" timeOffset="146840.0092">17413 8979,'25'25,"0"25,0-1,-25 26,0-50,0 24,0-24,0 0,24-25,1 0,0 0,49 0,1 0,-50 0,0 0,-1 25,-24-1,0 1,0 25,-24-50,-1 0,-50 25,50-1,1-24,-51 0,26 0,-26 0,50 0,-24 0</inkml:trace>
  <inkml:trace contextRef="#ctx0" brushRef="#br0" timeOffset="147611.6387">17537 8905,'25'0,"0"0,0 0,24 0,26 0,-26 0,26 0,-50 0</inkml:trace>
  <inkml:trace contextRef="#ctx0" brushRef="#br0" timeOffset="148781.9433">18133 9203</inkml:trace>
  <inkml:trace contextRef="#ctx0" brushRef="#br0" timeOffset="150030.0207">18455 9029,'25'0,"24"0,26 0,-50 0,24 0,-24 25,-25 24,0-24,0 25,0-1,0 1,0 0,0-26,0 26,0-25,-25 0,0-25,1 24,-1 1,25 0,-25 0,0 0,25 24,0-24,50-25,24 0,1 0,-51 25,26-25,0 0,-25 25</inkml:trace>
  <inkml:trace contextRef="#ctx0" brushRef="#br0" timeOffset="155049.9765">18827 7888</inkml:trace>
  <inkml:trace contextRef="#ctx0" brushRef="#br0" timeOffset="167654.1466">2704 9699,'50'0,"24"0,0 0,-24 0,0 0,24 0,-49 0,49 0,-24 0,-25 0,49 0,-24 0,-25 0,24 0,1 0,-25 0,49 0,-124 0,26 0,-51 0,1 24,-25 1,-1 25,26-25,24 24,26-24,-1 0,50-25,24 0,26-25,-51 0,1 0,25 25,-25-24,49-26,-24 25,24-24,-24 24,-26-25,51 25,-50 25,-1-24,-24-1,-24 25,-26-25,0 25,26 0,-26-25,25 25,-24-25,24 1,-25-1,25 0</inkml:trace>
  <inkml:trace contextRef="#ctx0" brushRef="#br0" timeOffset="202334.207">19398 7689,'0'-49,"0"24,0 0,0-49,0 49,24 25,1-25,0 0,49 25,1 0,-1 0,-24 25,-25 25,-1-1,1-24,0 0,-25 49,0 1,-25-50,-24-25,24 24,-25 1,25-25,1 0,-1 25,0 0,0 24,-24-49,24 50,0-25,0 25,0-26,1-24,24 25,-25 0,50 0,24 0,1-25,-25 0,24 0,26 0,-26 0,1 0,24 0,-49 0,25 0,24 0</inkml:trace>
  <inkml:trace contextRef="#ctx0" brushRef="#br0" timeOffset="203030.8332">20291 7863,'74'0,"0"0,-24 0,24 0,1 0,-50 0,24 0,1 0</inkml:trace>
  <inkml:trace contextRef="#ctx0" brushRef="#br0" timeOffset="203582.9023">20539 7913,'24'0,"51"0,-1 0,1 0,-51 0</inkml:trace>
  <inkml:trace contextRef="#ctx0" brushRef="#br0" timeOffset="204872.8009">21184 7739,'0'-25,"24"25,1-25,0 1,25 24,-1 0,-24 0,49 0,-49 0,-25 24,0 1,-25 0,1 0,24 0,-25-1,-25-24,50 25,-25-25,25 25,75-25,-1 0,-49 0,25 25,-50 0,24-1,1 26,0 25,0-1,0-49,-25 24,0 1,0-25,0 24,0-24,-50-25,0 0,-24 0,0 0,-1-25,26 1,-26-1,26 0,24 0,-50 25</inkml:trace>
  <inkml:trace contextRef="#ctx0" brushRef="#br0" timeOffset="206054.7991">21878 7739,'-25'0,"25"50,0-1,0-24,-25 0,1 24,24-24,0 25,0 0,24-26,-24 26,0 0,25-50,-25 24,75-24,-51 25,26 0,0-25,-1 0,-24-25,25-24,-25-51,24 26,-24-25,-25 24,0-24,0 0,-25 24,0 1,1 74,24-25,-50 25,-24 0,24 0,25 0,-25 0,50 25,-49-25,-1 25,50 49,-25-24,25 24,-24-49,24 0,0 24,0-24,0 0,24 0,1 24,-25-24</inkml:trace>
  <inkml:trace contextRef="#ctx0" brushRef="#br0" timeOffset="229479.4756">13643 18901,'-25'0,"-24"0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02T18:03:50.49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8856 5184,'24'0,"26"0,24 0,-49-25,25 25,24-24,1 24,-26 0,1-25,0 0,-1 25</inkml:trace>
  <inkml:trace contextRef="#ctx0" brushRef="#br0" timeOffset="527.7108">9004 5358,'25'0,"0"0,49 0,26 0,-51-25,1 0,24 25</inkml:trace>
  <inkml:trace contextRef="#ctx0" brushRef="#br0" timeOffset="1886.8064">9848 4738,'0'24,"0"26,-25 0,25-1,-25 1,0-25,1 24,24-24,0 25,0-25,0-1,24-24,26 0,24 0,-24-24,-50-1,25 25,0-25,-1-25,1 1,-25 24,0-25,0-24,0-1,0 26,0 24,0 0,0-24,-74 49,49 0,-25 0,26 24,-1 26,25 0,-25-26,0-24,25 25,-25 0</inkml:trace>
  <inkml:trace contextRef="#ctx0" brushRef="#br0" timeOffset="2473.4459">10121 5035,'24'0,"-24"75,0-1,0-49,0 25,0-26,0 51,0-50</inkml:trace>
  <inkml:trace contextRef="#ctx0" brushRef="#br0" timeOffset="3159.439">10418 4663,'0'50,"0"-25,0 49,0-24,0-25,0 49</inkml:trace>
  <inkml:trace contextRef="#ctx0" brushRef="#br0" timeOffset="4575.0461">10666 4638,'-24'0,"24"50,0 0,0-26,74-24,-49 0,0 0,24 25,1 0,-25 0,-1 0,1 0,0-1,-25 1,0 0,0 25,-25-50,0 0,-49 0,24 0,1 0,-1 0,1 0,-1 0,25 0</inkml:trace>
  <inkml:trace contextRef="#ctx0" brushRef="#br0" timeOffset="5647.5914">10716 4663,'0'-49,"25"24,49 25,-49-25,0 25,49 0,-24 0,24 0,-24 0,-25 0,24 0,1 0,-25 0</inkml:trace>
  <inkml:trace contextRef="#ctx0" brushRef="#br0" timeOffset="85402.7904">19274 6747,'24'0,"51"0,-1 0,-24 0,24 0,1 0,-1 0,-24 0,24 0,1 0,-1 0,0 0,26 0,-1 0,0 0,0 0,-24 0,24 0,-25 0,1 0,-1 0,-49 0,49 25,1-25,-1 0,-24 24,24 1,-24-25,24 0,-24 0,24 0,1 0,-51 0,26 0,0 0,-26 0,26 0,0 0,-26 0,26 0,0 0,-75 0,-50 0,26 0,-26 0,-24 0,25 0,-25 0,49 0,-49 0,0 0,-1 0,26 0,0 0,-26 0,1 0,25 0,-1 0,26 0,-26 0,1 0,-25 0,24 0,1 0,-1 0,1 0,49 0,-24 0,-26 0,50 0,-24 0,-26 0,26 0,-51 0,26 0,24 0,1 0,-1 0,1 0,24 0,-50 0,1 0,124 0,49 0,-25-25,75 25,-25-24,-25-1,75-25,0 50,-26 0,-73 0,-26 0,26 0,24 0,-49 0,49 0,25 0,25 0,-25 0,-25 0,-49 0,-1 0,-98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8:00:20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4168 8161,'49'0,"1"0,24 0,1 0,-1 0,-24 0,24 0,0 0,1 0,-50 0,49 0,0 0,-49 0,25 0,0 0,-1 0,1 0,-1 0,-24-25,25 25,-1 0,-49-25,50 25,24 0,-49 0,25 0,-1 0,-24 0,0 0,0-25</inkml:trace>
  <inkml:trace contextRef="#ctx0" brushRef="#br0" timeOffset="15452.3146">14710 7764,'49'0,"1"0,-25 0,24 0,1 0,-1 0,1 0,0 0,-1 0,1 0,24 0,1 0,-26 0,26 0,-26 0,-24 0,25 0,-1 0,-24 0,50 0,-26 0,-24 0,25 0,24 0,-24 0,-1 0,-49 74,25-24,0-1,24 26,-24-1,0-24,-25-25,25 49,-25-24,0-25,0 24,0 26,25-51,-25 26,0-25,0 0,0-1,0 26,-50-50,0 25,1 0,24-1,0-24,-24 0,-1 25,25 0,-49-25,24 0,-24 25,24-25,0 25,1-25,24 0,-25 0,1 0,49 24,-75-24,26 25,49 0,-50-25,1 0,24 0,0 0,0 0,-24 0,-1 0,25 0,-24 25,-1 0,0-25,26 0,-1 24,0-24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02T18:09:04.72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6202 5779,'0'-24,"24"24,1 49,0-24,25 99,-1-25,1 1,-25-1,24-25,-24 1,0-26,0 1,-1-1,-24 1,25-25,-25 0,25 24,0-49</inkml:trace>
  <inkml:trace contextRef="#ctx0" brushRef="#br0" timeOffset="1107.3318">6921 5779,'0'-24,"-50"24,1 24,24 26,-50 0,1-1,0 26,-50-1,49 1,26-26,-75 26,74-26,-25 1,26-25,24-1,0 1,25 0,-25-25,1 0,-1 0,25 25,-25-25</inkml:trace>
  <inkml:trace contextRef="#ctx0" brushRef="#br0" timeOffset="3829.9146">7268 6325,'25'-25,"0"-24,0 24,-1 0,1-49,0 24,0 25,0 25,49 0,0 0,-24 50,0 24,-1 1,-24-1,-25-24,0-25,50-25,-1-25,-24 0,25 0,-50-24,-50 73,0 1,26 25,-26-25,50-1,-25-24,0 25,1 25,24-1,0 26,0-1,0-49,24 0,1 0,0-1,25-24,-1 0,1 0,24 0,1-24,-26-1</inkml:trace>
  <inkml:trace contextRef="#ctx0" brushRef="#br0" timeOffset="4556.9659">8732 6375,'24'-25,"1"25,50 0,-26 0,26 0,-1 0</inkml:trace>
  <inkml:trace contextRef="#ctx0" brushRef="#br0" timeOffset="5798.3495">9550 6499,'0'25,"25"24,0 1,0-50,-1 0</inkml:trace>
  <inkml:trace contextRef="#ctx0" brushRef="#br0" timeOffset="6732.3629">9724 6176,'-75'50,"26"0,-1-1,25-24,1 25,24-1,0 1,24 24,26-24,-25-25,0-1,24-24,-24-24,-25-1,50 0,-1 25,-49 74,0 1,0-26,0 26,0-1,0 26,0-51,-25 26,25-1,-24 0,24-49,0 25,-25-25,0-1,0 1,-24-25,-1 0,-24-25,-1-24,26 24,24 0,25-49,0 24,0-24,49 24,1 1,49-1,-24 25,24-24,0 24,0-25,-24 25,-26 0,-24 1</inkml:trace>
  <inkml:trace contextRef="#ctx0" brushRef="#br0" timeOffset="8235.6639">9823 6201,'0'50,"0"24,0-49,0 25,25 49,-25-50,0-24,0 25,0-25,-25-25</inkml:trace>
  <inkml:trace contextRef="#ctx0" brushRef="#br0" timeOffset="8955.414">10493 6648</inkml:trace>
  <inkml:trace contextRef="#ctx0" brushRef="#br0" timeOffset="27427.0651">6102 7689,'50'-24,"-50"-1,50 25,-1-25,-49 0,25 0,0 25,0-24,24 24,-24-25,0 25,0-25,-1 25,1 0,25 0,24 0,-24 0,24 0,1 0,-51 0,1 50,-25-26,0 26,0 0,0-1,0-24,0 0,0 24,-25-49,1 25,-1 0,-50 0,26 0,-26-1,1 1,24 0,-24 25,24-1,1 1,-1-25,50 0,-25-25,-24 24,24 1,0 0,0-25,0 0,1 25,-1 0,0-1,0 1,0 0,1 0,24 0,0-1,0 1,0 25,24-25,26-25,-50 24,50-24,24 25,-49-25,49 0,-24 0,-25 0,24 25,1 0,-25-25,49 0,-24 0,-25 0,24 0,1 0,-25 0,24 0,26 0,-26 0,1 0,-1 0,-24 0,50 0</inkml:trace>
  <inkml:trace contextRef="#ctx0" brushRef="#br0" timeOffset="39742.4782">7491 7913,'25'0,"0"0,0 24,24 26,-24-50,0 50,0 24,24-24,-24-1,0 26,0-26,0 1,-25 0,24-26,1 1,25 25,-1 24,-24 1,25-26,-1-24,1 25</inkml:trace>
  <inkml:trace contextRef="#ctx0" brushRef="#br0" timeOffset="40466.9341">8285 7813,'-25'0,"1"25,-1-25,0 50,-25-1,-24 26,-1-1,1 1,-25-1,-25 1,74-1,1-24,24-1,0 1,25-25,-25-1,0 1,25 0,-24 0,24 0</inkml:trace>
  <inkml:trace contextRef="#ctx0" brushRef="#br0" timeOffset="44854.31">9203 8359,'74'0,"-24"0,24 0,1 0,24 0,-49 0,24 0,0 0,-24 0,-25 0,24 0,26 0,-50 0,24 0,26 0</inkml:trace>
  <inkml:trace contextRef="#ctx0" brushRef="#br0" timeOffset="45705.0427">9302 8706,'0'50,"25"-50,0 0,0 0,24 0,1 0,-1 0,-24 0,25 0,-25 0,74 0,-50 0,1 0,0 0,-1 0,1 0,-25 0,24 0,1 0,-1 0</inkml:trace>
  <inkml:trace contextRef="#ctx0" brushRef="#br0" timeOffset="53379.8128">11262 8037,'24'0,"26"0,0 0,-1 0,-24 0,0 0,25 25,-26 24,1 1,0-1,0 26,0-50,-1 24,1 1,-25 24,50 1,-25-51,-1 26,26 24,0 1,-26-26,1 1,0-25</inkml:trace>
  <inkml:trace contextRef="#ctx0" brushRef="#br0" timeOffset="54612.2332">12179 8086,'-24'-24,"-26"24,0 24,1 1,-26 25,1-25,-75 24,50 1,0 24,24-24,26-1,-1-24,25 0,0 0,1-25,-1 25,25-1,-25-24,0 25,0-25,-24 25,-1 0,25 24,1-24,-1 0,-25 0,25 24,-24-24</inkml:trace>
  <inkml:trace contextRef="#ctx0" brushRef="#br0" timeOffset="55627.31">12427 8508,'50'0,"25"0,-1 0,25 0,-49 0,24 0,1 0,-1 0,-49 0,49 0,-24 0,-25 0,24 0</inkml:trace>
  <inkml:trace contextRef="#ctx0" brushRef="#br0" timeOffset="56323.8812">12948 8210,'0'75,"0"-26,0 1,0 24,0-49,0 25,-24 49,24-49,-25-26,25 51,0-26</inkml:trace>
  <inkml:trace contextRef="#ctx0" brushRef="#br0" timeOffset="57413.1472">14040 7987,'0'0,"49"0,26 0,-1 0,-24 0,-25 0,24 0,1 0,-50 25,25 0,-25 24,0 26,0-50,0 24,0 26,0-26,-50-24,0 0,-24 0,0-1,49-24,-25 0,-24 0,49 50,0-50,0 25,1 0,-1-1,25 26,49-50,26 25,-1 0,-24-25,49 0,-25 0,1 0,-50 0,24 0,1 0,-25 0,24 0,-24 0,25 0,-1 0,-24 0</inkml:trace>
  <inkml:trace contextRef="#ctx0" brushRef="#br0" timeOffset="58293.605">15156 7962,'-25'25,"25"0,-25 25,-24-1,24 26,0-51,0 51,25-26,-24-24,24 50,0-51,0 26,0 0,0-1,0-24,24 25,26 24,0-49,-26 24,26 1,24-25,-24 0,-25-25,49 0,-49 0,25-25,-1-25,26-24,49-50,-75 49,1 1,-25 24</inkml:trace>
  <inkml:trace contextRef="#ctx0" brushRef="#br0" timeOffset="58804.1958">15875 8310,'0'-298,"0"596,0-646,0 274,-24 49,-51 25,26 0,-1 0,-25 0,26 0,-1 0,1 0,-1 0,-24 0,49 0,0 0,0 0,-24 25,24 0,0-1</inkml:trace>
  <inkml:trace contextRef="#ctx0" brushRef="#br0" timeOffset="59339.9861">16173 7962</inkml:trace>
  <inkml:trace contextRef="#ctx0" brushRef="#br0" timeOffset="60680.1745">16173 7962,'0'75,"0"-50,0 24,0 1,-25-1,25 1,0 24,0 1,0-26,0 26,0-1,0-24,0-1,0 1,0 0,25-50,-25 49,25-24,0-25,24 50,1-26,-1 1,1 0,-25-25,24 0,1 0,0 0,-26-25,26-24,-25-1,25 0,-26 1,1-1,-25 25,25 1,0-51,0 1,-1 49,-24 0,0-49,0 24,25 1,-25-26,0 1,0 49,0-25,0-24,0 49,-25 0,1 0,-1-24,-50 49,1 0,49 0,-25 0,26 0,-51 0,1 0,24 0,25 0,-24 0,24 0,0 0,-24 0,24 25</inkml:trace>
  <inkml:trace contextRef="#ctx0" brushRef="#br0" timeOffset="69967.2488">6970 9699,'0'24,"25"1,0-25,0 50,24-1,51 26,-26 49,1-25,-1 0,0-24,-49-1,0-49</inkml:trace>
  <inkml:trace contextRef="#ctx0" brushRef="#br0" timeOffset="70515.3268">7814 9624,'-50'25,"25"25,-24-26,-1 1,25 25,1-1,-26 1,25-25,-24 0,24-1,-25 1,1 0,-1 25,-24-25,49-1,-25 1,25 0,0-25,1 25</inkml:trace>
  <inkml:trace contextRef="#ctx0" brushRef="#br0" timeOffset="71087.0777">8558 10096,'0'-25,"99"0,50 0,25 0,-26 0,-24 1,-49-1,-25 0,-50 0</inkml:trace>
  <inkml:trace contextRef="#ctx0" brushRef="#br0" timeOffset="71644.0644">9079 10195,'74'0,"25"0,1 0,-26 0,-49 0</inkml:trace>
  <inkml:trace contextRef="#ctx0" brushRef="#br0" timeOffset="72275.4854">10096 9773,'0'74,"0"1,-50-1,25 1,25 24,0 0,-24-24,-1-26,25-24</inkml:trace>
  <inkml:trace contextRef="#ctx0" brushRef="#br0" timeOffset="73427.6534">10493 9922,'0'0,"0"25,0 24,0 1,0 0,0 24,0-24,0-1,0 1,0-1,0 1,74-50,-24 0,-25 0,24 0,26 0,-51 0,26 0,0 0,-1 0,-24-25,0 0,0-74,-1 25,-24-25,0 24,0 25,0-24,0 24,0 26,25-1,-25 0,0 0,0-24,0 24,-25 25,1-25,-26 0,50 0,-25 25,0 0,-24 25,-1 0,1 25,-1-26,25 1,-24 0,24 25,0-26,0 1,25 50,0-51,-25 26,1-25</inkml:trace>
  <inkml:trace contextRef="#ctx0" brushRef="#br0" timeOffset="74557.4671">11609 9748,'-25'50,"0"24,1-49,24 25,-25-1,25-24,0 25,-25-25,25-1,0 26,0-25,0 24,25-24,-25 0,49 0,1-25,0 0,-1 0,1 0,-1 0,26 0,-50 0,-1-25,26-49,-25-1,0 26,24-1,-24 0,0 25,-25 1,0-51,0 1,0 24,0-24,-25 24,0 1,0 24,1 0,-26 25,0 0,-24 0,49 0,-24 0,-1 0</inkml:trace>
  <inkml:trace contextRef="#ctx0" brushRef="#br0" timeOffset="147654.5008">9972 9897,'0'-25,"25"0,-1 1,26 24,24 0,1 0,-26 0,-24 0,0 0,-25 74,0-24,25-26,-25 1,-25 0,0 0,0-25,-24 25,-1 0,1 24,-1-24,0 0,1 0,-1-1,25 1,-24 0,24 0,0-25,25 25,-25-1,1-24,-1 25,0-25,0 25,25 0,-25 0,25-1,0 26,25-50,0 25,49-25,-24 0,0 0,-1-25,50 25,1-25,-1 0,0 1,-24 24,-26 0,-24 0</inkml:trace>
  <inkml:trace contextRef="#ctx0" brushRef="#br0" timeOffset="149668.8375">10071 9748,'50'25,"-26"25,1-1,0-24,-25 25,0-26,25 1,-25 0,0 0,0 0,0 0,-50-1,25 1,1 0,-51-25,50 25,1 0,-1-1,-25 1,1-25,24 25,25 0,-25-25,0 25,0-1,1 1,-1-25,0 25,25 0,-25 0,0-25,25 24,0 26,25-50,50 0,-51 0,51 0,-26 0,1 0,0 0,24 0,0 0,-49 0,25 0,-1 0,1 0</inkml:trace>
  <inkml:trace contextRef="#ctx0" brushRef="#br0" timeOffset="232285.5329">6276 11534,'25'0,"0"0,-1 0,1 0,0 0,25 0,-1 0,26 0,-51 0,26 0,0 0,24 0,-49 0,24 0,-24 0,25 0,24 0,1 0,-1 0,1 0,24 0,0 0,-49 0,24 0,0 0,26 0,-26 0,0 0,26 0,-1 0,25 0,0 0,50 0,-1 0,1 0,49 0,-25 0,26 0,-1 0,-99 0,99 0,-74 0,74 0,25 0,25 0,-50 25,26 0,-26-25,25 0,-25 0,-25 0,-24 0,0 0,-1 0,1 0,0 0,-1 0,-74 0,26 0,-1 0,0 0,-25 0,25 0,-25 0,-25 0,-49 0,50 0,-26 0,-24 0</inkml:trace>
  <inkml:trace contextRef="#ctx0" brushRef="#br0" timeOffset="243243.3533">8012 12774,'0'-24,"25"-1,25-25,-26 25,1 1,0 24,25-25,-1 25,1 0,0 0,-26 0,26 0,24 0,-49 0,25 0,-1 0,-49 25,25-1,0 1,-25 0,0 49,-25-49,0 25,-24 24,-50-24,-1 24,1-49,0 0,24 24,-24-24,0 25,0-25,24 24,1-24,24 25,26-25,-1-25,-25 0,50 24,-25 1,1-25,24 25,0 0,24 24,1-49,25 25,-1-25,26 0,-1 25,-24 0,24 0,1-25,-51 0,26 0,0 0,-26 0,26 0,0 0,-1 0,1 0,0 0,-26 0</inkml:trace>
  <inkml:trace contextRef="#ctx0" brushRef="#br0" timeOffset="244023.889">9104 13022,'24'0,"1"25,-25 0,0 0,25 24,0 26,0-1,-1-24,1 24,25 1,-25-26,0 1,-25 0,0-26,24 26,26-25,-25-25</inkml:trace>
  <inkml:trace contextRef="#ctx0" brushRef="#br0" timeOffset="244581.1257">9600 13146,'-25'25,"25"25,-50-25,-24 24,0 1,-26 0,26-1,-25 26,24-1,1 0,-1-24,1 0,0-1,49-24</inkml:trace>
  <inkml:trace contextRef="#ctx0" brushRef="#br0" timeOffset="246030.9975">10294 12998,'75'0,"-26"0,1 0,0 0,-26 0,51 0,-1 0,1 0,-26 0</inkml:trace>
  <inkml:trace contextRef="#ctx0" brushRef="#br0" timeOffset="246614.1122">10468 13395,'74'0,"-24"-25,-25 25,49 0,-24 0,-1-25,-24 25,25 0,-25 0,24 0,-24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02T18:14:25.13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15851 4688,'49'0,"1"0,-1 0,-24 0,25 0,-1 0,1 0,0-50,-1 26,1-26,24 0,-24-24,-1 0,1 24,-25-24,-25-1,25 1,-1-1,1 26,0-1,-25 1,-25 49,0 24,-24 1,-26 25,-24 24,25 1,-1-1,1 25,0 0,74-24,-75 24,75-25,-25 1,25-26,0-24,0 50,0-1,0-49,0 49,25-24,0 0,0 24,0-74,-1 25,26-25,0 0,-26 0,1 0,0 0,0 0,24-50,51 1,-51-1,26-24,-1 24,-24-24,-1 49,-24 0,-25 99,-25-49,1 50,-1-1,25 0,0 1,0-50,0 24,0-24,25-25,24 0,1 0,-1-25,26-24,-1 24,-49-25,-25 1,50-1,-26 0,26 1,-25-1,-25 1,25 24,-25-50,0 50,-25 1,-25 24,1 0,-1 0,25 0,0 0,-24 0,-1 0,25 24,1 1,-1 0,0-25,0 0,0 25,1 0,-1 0</inkml:trace>
  <inkml:trace contextRef="#ctx0" brushRef="#br0" timeOffset="1425.1309">17587 4738,'0'24,"0"1,-25-25,0 25,25 25,-49-50,-1 49,25 1,-24 24,24 1,25-50,0 24,0 1,0-25,0-1,49-24,-24 0,25 0,-25-24,24 24,1-50,-25 25,-1-24,1 49,-25-50,25 25,-25 0,0-49,0 0,-25 49,-24 0,24 0,0 25,0-25,-24 25,24 0,0 25,25 0,-25 0,0 0,1 24,24-24,0 25,0-26,0 51,0-50,49-25,26 0,-26 0,26 0,-26-25,1-25,0 1,-1 24,-24-25,-25 25,0 50,0 0,0 74,-25-24,25 49,-49-25,24 0,25 0,-25 0,0 50,0-49,25-26,-25 25,1 0,-1 1,25-26,-25 0,0 1,-24-1,24-49,25 25,-50-50,25-50,-49-49,0 0,24-25,0 24,1 26,24 24,25 1,0-1,0 1,50 24,24 0,0 0,1 0,24 0,-25 1</inkml:trace>
  <inkml:trace contextRef="#ctx0" brushRef="#br0" timeOffset="2976.0519">18157 5581,'-24'0,"-26"0,25 0,0 25,1 24,-1-24,0 0,25 49,0-24,25-25,24-25,1 0,24 0,-49 0,0-25,25 0,-1 0,1 25,-25-49,-25-26,0 26,0-26,0 51,-75 24,26 0,24 0,0 0,0 0,0 0,1 24,24 1,-25 0,0 0,25 24,0-24,-25 0,25 0,-25 0,25-1,0 1,0 25,0-25,25-25,25 0,-1 0,1 0,-25 0,49 0,-24-50,-1 0,1 1,0-1,-26 25,-24 100,-24-75,24 49,0-24,49-25,1 0,24 0,1-25,-1 1,1 24</inkml:trace>
  <inkml:trace contextRef="#ctx0" brushRef="#br0" timeOffset="7983.3748">19224 4614,'74'0,"-24"0,0 0,24-25,-24-25,-26 25,51-24,-26 24,26-25,-1 1,-24-1,0 1,-50-1,49 25,-24 0,0 1,-25-26,25 25,-25-24,24-1,-24-24,25 74,0-50,-25-24,0 49,-50 25,1 0,-1 0,25 0,-49 0,24 25,1-1,24 1,-25 0,1 25,-1-26,25 26,0 0,1-1,-1 1,0-1,0 1,-24-25,49 24,0 26,-25-26,25 1,0 24,0-24,0-25,0 24,0 1,0-25,0 49,0-24,0 0,0 24,0-24,0-26,0 26,0 0,0-26,0 51,0-1,74-74,-49 0,25 0,-26 0,51 0,-26 0,-24 0,-25-49,25-26,0 50,0-49,-1 24,-24 1,0-1,25 25,-25 1,0-26,-25 50,-49 0,0 0,24 0,-24 0,-1 0,50 0,1 0,-26 0,25 0,0 25</inkml:trace>
  <inkml:trace contextRef="#ctx0" brushRef="#br0" timeOffset="33545.3995">19050 967</inkml:trace>
  <inkml:trace contextRef="#ctx0" brushRef="#br0" timeOffset="35360.1533">18926 1637,'0'-25,"25"-24,0 24,0-50,0 1,-1 0,-24 24,0 0,0 1,0 24,0-25,0 75,0 50,0-1,-24 0,24-24,0 0,0 24,0-49,0 24,0 1,0 0,0 24,0 1,0-1,24-24,-24-26,0 1,0 0,-74-25,74 25,-50-25,-24 0,49 25,75-25,-1 0,-24 0,25 0,-1 0,-24 0,50 0</inkml:trace>
  <inkml:trace contextRef="#ctx0" brushRef="#br0" timeOffset="36990.0881">19596 744,'0'-25,"0"1,0-1,0-25,-25 50,-24 0,-26 0,1 0,49 0,0 25,0-25,1 25,24 49,0-49,0 25,0-1,0 1,0-1,0 1,24-50,26 0,24 0,1 0,-1 0,-49 0,0 0,0 0</inkml:trace>
  <inkml:trace contextRef="#ctx0" brushRef="#br0" timeOffset="37821.4091">20018 1339,'25'0,"-1"0,51 0,-50 0,24 0,-24 0</inkml:trace>
  <inkml:trace contextRef="#ctx0" brushRef="#br0" timeOffset="38328.8134">20092 1587,'75'0,"-26"0,-24 0,0-24,0 24</inkml:trace>
  <inkml:trace contextRef="#ctx0" brushRef="#br0" timeOffset="40223.0531">20836 1538,'25'-25,"0"-25,-25 1,25 24,0-25,-1-24,1 24,-25-24,25 49,-25-24,0-1,25 50,-25-50,0 26,0-26,0-24,-25-1,0 50,25 1,-25-1,1 25,-26 0,-25 0,51 0,-1 0,0 25,0-1,0 1,1 25,24-25,0 49,0-24,0-26,0 51,0-1,0-49,0 25,24-1,1 26,-25-26,25 26,-25-26,0 1,0-25,25 49,-25 1,0-26,0 26,0-1,25-49,-25 0,0-1,24 1,1-25,0 0,25 0,-1 0,1 0,0 0,-1-25,26 1,-26-1,-24 0,25 0,-26 25,1-49,-25-26,0 50,0 1,0-1,-25 25,-24 0,-26 0,1 0,49 0,0 0,-24 0,-26 0,1 0,-1 0</inkml:trace>
  <inkml:trace contextRef="#ctx0" brushRef="#br0" timeOffset="73919.2595">8756 4862,'0'0,"75"0,-50 0</inkml:trace>
  <inkml:trace contextRef="#ctx0" brushRef="#br0" timeOffset="74856.0272">8880 5978</inkml:trace>
  <inkml:trace contextRef="#ctx0" brushRef="#br0" timeOffset="96410.9639">9724 7317,'49'0,"26"0,-26 0,51 0,-1 0,25 0,-25 0,-24 0,-51 0,26 0,0 0,-26 0,51 0</inkml:trace>
  <inkml:trace contextRef="#ctx0" brushRef="#br0" timeOffset="99656.8661">9377 7987,'74'0,"-49"0,0 0</inkml:trace>
  <inkml:trace contextRef="#ctx0" brushRef="#br0" timeOffset="100334.6904">9476 9203</inkml:trace>
  <inkml:trace contextRef="#ctx0" brushRef="#br0" timeOffset="113353.8702">18356 2704,'-50'25,"25"-1,1 1,24 25,0 24,-25-49,25 49,0 1,0-50,0 24,25-24,-25 0,24 0,26 24,-25-49,0 25,-1 0,26 0,-25 24,49 1,1-25,-1 24,0 1,-24-1,-25 1,49-25,-24 0,-25-25,-25 25,49-25,26 0,-50 0,49 24,0-24,50 0,0 0,25 0,25 0,-50 0,-25 0,-49 0,24 0,1 0,-26 0,-24 0,25 0,-1 0,-24-24,49-1,1 0,-1 0,-24-25,-1 26,26-26,-25 25,24 0,-24 1,-50-1,24 0,-24-25,0 26,0-26,0 0,0 26,0-26,0 0,0 26,0-26,0 25,-49 0,-1 1,-24-26,-1 0,-24 1,25-1,-1 25,-49-24,50 24,24 0,-24 25,-1-25,1 0,24 25,-24-24,-25 24,-1 0,1 0,0 0,25 0,-26 0,26 0,0 0,-26 0,51 0,-26 0,1 0,49 0,-24 0,-26 0,50 0,-24 0,-1 0,0 0,1 0,24 0,-25 0,26 24,-26 1</inkml:trace>
  <inkml:trace contextRef="#ctx0" brushRef="#br0" timeOffset="123978.1099">9128 11609</inkml:trace>
  <inkml:trace contextRef="#ctx0" brushRef="#br0" timeOffset="127583.7964">9401 10517</inkml:trace>
  <inkml:trace contextRef="#ctx0" brushRef="#br0" timeOffset="128073.9113">9401 10517</inkml:trace>
  <inkml:trace contextRef="#ctx0" brushRef="#br0" timeOffset="161160.0953">16471 9996,'49'0,"26"0,-75-25,49 25,26 0,-1 0,-49 25,-25 0,0 0,0 25,0-26,0 1,0 0,-25 25,25-26,0 1,-25 0,25 25,0-1,0 1,0 24,0 1,0-51,0 26,0 24,0-24,25-25,25-25,-1 0,-24 0,0 0,0-25,-25 0</inkml:trace>
  <inkml:trace contextRef="#ctx0" brushRef="#br0" timeOffset="161609.8753">16967 10691,'-25'570,"25"-520,0 24,0 1,0-1,0-49,0 25,0-1,0 26,0-26,0-24,-25-25,-24 0,49 25,-50 0,-24-25,-1 0,25 0,-24 0,0 0,49 0,-25 0</inkml:trace>
  <inkml:trace contextRef="#ctx0" brushRef="#br0" timeOffset="163415.2058">17587 10964,'49'0,"-24"-25,25-25,0 1,-1-1,1-49,-25 49,24 1,-24-26,0 26,-25-1,0 25,0 0,-25 25,-25 0,-24 0,0 0,49 50,0 24,0-24,0 24,0 1,25-1,0-24,0 24,0 1,0-1,0-49,0 24,50 1,-25-25,0 25,0-26,-25 1,24 0,1 25,25-26,-1-24,26 0,-26-49,26-26,-26 26,1-1,-50 0,25 26,-25-26,0 100,0 24,-25-24,25 24,0 1,0-1,0-49,0 24,0 1,50-50,24 0,-49 0,0-50,-1 26,26-26,-25 0,-25-24,0 24,0-24,0 49,-75 25,1 0,74 25,-25 0,-49-25,49 25,0-1</inkml:trace>
  <inkml:trace contextRef="#ctx0" brushRef="#br0" timeOffset="164025.7277">18753 11212,'0'74,"0"-24,0-1,0 1,0 0,0-1,0 1,24-50,26 0,25 0,-51 0,26 0</inkml:trace>
  <inkml:trace contextRef="#ctx0" brushRef="#br0" timeOffset="164873.9711">19001 11361,'-75'0,"51"0,-1 0,25 74,-25-74,25 50,0-1,0-24,0 25,0-26,74-24,-24 0,0 0,24-24,0-1,1 0,-50 0,24-24,-24 24,-25 0,0 50,0 24,0 26,0-1,0-24,0 24,0 1,0-26,0 26,0-1,-25-24,25-26,-25 26,25 25,-24-1,-1-24,0 24,25-24,-25-1,0 50,-24-24,24-1,-25 1,26-1,-26-24,25-26,0-48,1-76,24 1,0 0,0-25,0 50,0-26,0 26,0 24</inkml:trace>
  <inkml:trace contextRef="#ctx0" brushRef="#br0" timeOffset="166557.0642">19621 12154,'25'25,"-25"0,0 0,0 24,0 26,24-1,-24-49,25 0,-25 0,50-25,-25 0,24-25,1 0,-25 0,-25-24,0-1,0 0,25 1,-1 24,-24-50,0 1,-24 49,-1 25,-50 0,1 0,49 0,0 0,-24 0,24 75,25-26,-25 1,25 0,0-1,0 1,0-25,0 24,0 1,0-1,0-24,74-25,-49 0,25-25,-1-24,1 49,-25-50,-25 25,50-24,-26 24,1 0,-25 50,0 49,0-24,0-25,0 24,0-24,50-25,-25-25,24 1,1-1</inkml:trace>
  <inkml:trace contextRef="#ctx0" brushRef="#br0" timeOffset="167304.9113">20142 11683,'0'25,"0"24,0 1,0-25,0 0,25 24,-1 26</inkml:trace>
  <inkml:trace contextRef="#ctx0" brushRef="#br0" timeOffset="168227.7089">20315 11609,'-24'0,"24"49,-25-24,0 0,0 0,25 24,50-49,24 25,-49 0,25 0,-50 24,24-24</inkml:trace>
  <inkml:trace contextRef="#ctx0" brushRef="#br0" timeOffset="169791.22">20613 11112,'25'-24,"-25"-1,25 0,24-25,1-24,24 0,1-1,-1-49,-24 25,-1 25,-24 24,0 0,-25-24,25 24,-25 26,-75-1,51 25,-26 0,25 0,0 0,1 0,-1 49,-25 1,25-25,25 49,-25 1,1-1,-1 0,25-24,0 24,0-24,0-25,0 24,-25 1,0-25,25 24,0 26,0-50,0 24,0 1,0 0,0-1,0 26,0-26,0-24,0 0,0 0,0 49,25-49,0-25,24 25,26-25,-1 0,-49 0,0 0,0-25,0 0,-25-25,0 1,0 24,0-25,0 26,0-51,0 50,-25 25,-25 0,1 0,24 0,-25 0,-24 0,49 0,25 25</inkml:trace>
  <inkml:trace contextRef="#ctx0" brushRef="#br0" timeOffset="170855.6536">21308 10145,'24'0,"1"25,-50 0,-49-25,24 25,50-1,0 1,0 25,0-1,0-24,0 25,0-1,0-73,0-26,0 0,0 26,50-1,-25-25,0 25,-1 25,26 0,0 50,-26 0,-24-1,50-24,-25 25,0-26,-25 1,24 0</inkml:trace>
  <inkml:trace contextRef="#ctx0" brushRef="#br0" timeOffset="171521.9024">21729 11361,'50'0,"-1"0,26 0,-50 0,49 0,1 0,-1 0,-24 0,24 0,-24 0,-26 0,51 0</inkml:trace>
  <inkml:trace contextRef="#ctx0" brushRef="#br0" timeOffset="171986.7586">22225 11782,'75'-25,"-1"1,1 24,-51 0,26 0,-25 0</inkml:trace>
  <inkml:trace contextRef="#ctx0" brushRef="#br0" timeOffset="172699.3999">17537 13866,'75'0,"-26"0,-24 0,25 0,24 0</inkml:trace>
  <inkml:trace contextRef="#ctx0" brushRef="#br0" timeOffset="173168.6621">17810 14139,'0'0,"75"0,-1 0,-24-25,-26 0,26 25,0-25</inkml:trace>
  <inkml:trace contextRef="#ctx0" brushRef="#br0" timeOffset="174673.8806">18728 13271,'0'24,"0"26,0 0,0-26,0 26,0 0,0-26,0 1,-25 25,25-1,0-73,0-26,25-24,0 24,-1 0,1 50,0-49,0 24,0 0,0 0,-1 25,51 0,-75-24,25-1,-25 50,0 49,0-49,0 24,0 26,0-26,0 26,24-50</inkml:trace>
  <inkml:trace contextRef="#ctx0" brushRef="#br0" timeOffset="175674.6646">18455 13891,'25'0,"24"0,-24-25,25 0,-1 25,-24 0,25 0,24 0,-24 0,24 0,1 0,-26 0,-24 0,25 0,-25 0,49 0,0 0,1 0,-50 0</inkml:trace>
  <inkml:trace contextRef="#ctx0" brushRef="#br0" timeOffset="176448.5003">18753 14188,'0'25,"0"0,0 49,0-24,0 0,0-1,0 1,0-25,0 49,0 0,0-49,0 25,0-1,0-24,0 25,24-25</inkml:trace>
  <inkml:trace contextRef="#ctx0" brushRef="#br0" timeOffset="177575.1773">19100 14139,'-25'24,"0"26,1-25,-1 24,25 1,-25-50,0 50,25-25,-25-1,1 1,-1 0,25 25,-25-26,0 1,0-25,25 25,-25 0,100-25,-50 0,49 0,-24 0,-25 0,49 0,-24 25,-26-1</inkml:trace>
  <inkml:trace contextRef="#ctx0" brushRef="#br0" timeOffset="181047.3881">19695 13717,'0'-25,"25"-24,0 24,0 0,-1-25,-24 1,50-1,-25 25,0-24,-25-1,25 25,-1-24,-24-1,0-24,0 24,0 25,-24 25,-1 0,-50 0,50 50,1-25,-1 24,0 1,25 0,0 24,0-49,0 24,0 26,0-50,0 24,0 1,0-25,0 24,0 1,0-25,0 24,0 1,0-1,25 1,0 0,-1-1,26-49,-50-49,25 24,25 0,-1 0,-49-24,25 24,0 0,0 0,-25-24,0 24,0-25,0 1,0 123,0-49,0 49,0-24,0-25,0 24,0-24,24-25,1 0,0 0,0 0,24 0,-24-25,-25-24,0-1,0-24,0 24,0 25,0 0,-25 25,1 0,-1 0,-25 0,25 25,1 0,-1 0,0 24,25 1,0-25,0 49,0-49,50-25,49 0,-74 0,49 0,0 0,-24-25,0 0,24 25,-24-24,-1-1,-24 0,0 25,0-25,-25-24,0 98,0-24,-25 0,25 49,0-49,74-25,-24-25,-25 0,-25 1,24-26,1 25,-25-24,0-1,0 0,0 1,-25 49,1 0,-26 0,25 0,-24 25,24 24,25 1,0-25,0 24,0-24,25-25,-1 0,1 0,25 0,-25 0,-1-25,-24 0,0-24,25 24,-25 75,0 49,0 25,0 49,0 26,25-25,0 24,-25-49,0 0,0-25,0-50,0-24,0-1,0 1,-25-50,-49 0,24 0,-24-25,-1-49,26-1,-1 1,0-1,26 1,-1 0,0 24,25-24,0 24,0 0,25 1,24-1,26 1,-1 24,-24-25,24 1,1-1,-1 25,1-25,-26 26,-49-26,25 50</inkml:trace>
  <inkml:trace contextRef="#ctx0" brushRef="#br0" timeOffset="182451.0014">21233 14287,'-25'0,"1"25,-1 0,-25 0,50 0,0 24,0-24,25-25,0 0,24 0,-24 0,0 0,0-25,24 1,-49-1,0 0,0-25,0 1,25 49,-25-50,0 25,-25 25,1 0,-1 0,0 25,0 25,0-50,25 49,-24 26,-1-75,25 49,0 26,0-50,49-25,1 0,0 0,-26-25,1 25,25-50,-50 25,25 1,-1-1,-24 74,25-49,-25-24,0-51</inkml:trace>
  <inkml:trace contextRef="#ctx0" brushRef="#br0" timeOffset="183817.8585">21432 13543,'0'-49,"24"-1,26-24,24-1,1-24,49-50,49-24,-48-1,-1 25,-50 0,-24 25,-1 75,-24-1,-25-24,0 24,-50 50,-24 0,49 0,0 0,1 25,-1 0,25-1,-25 26,0 0,25-1,-25 26,1 49,24 25,0-75,0 25,0-24,0 24,0-25,0-24,0 24,0-24,0 0,0 24,0-24,0-26,0 26,0 0,0-26,24 1,-24 25,0-25,0-1,25 1,50-25,-26 0,1 0,-25-25,-1 1,1-51,0 1,-25 24,0 25,0-24,0 24,-50 25,26 0,-26 0,0 25,1-25,24 25,-25-25,1 24,49 1,-25-25,25 25,0 49,25-24,24-25,-24 0</inkml:trace>
  <inkml:trace contextRef="#ctx0" brushRef="#br0" timeOffset="191663.2912">9079 16396</inkml:trace>
  <inkml:trace contextRef="#ctx0" brushRef="#br0" timeOffset="203419.3693">16396 16346,'75'0,"-51"0,1 0,0-25,-25-24,25-26,0 26,24-26,-24 1,0 0,0-1,0 50,-25-49,0 24,0 26,0-26,0 0,0 26,0-51,-50 50,-25 25,51 0,-1 0,0 25,-25 0,1 25,-1 24,1 0,24 1,-25 24,25 0,25-49,0-1,0 1,0-25,0 24,0 1,0-25,0 24,0 26,0-50,0 24,0 1,0-25,0 24,25 1,0-50,-25 50,25-26,0 1,-25 0,24 25,26-26,24-24,-24 0,-25 0,0 0,-25-49,24-26,1 26,0-1,0 1,-25 24,25 0,-25-49,0-1,0 100,0 0,0 0,0-1,0 26,0-25,0 0,0 49,-25-49,25 0,0 49,0-49,-25-25,25 25,25-25,-25-50,50 0,-26 1,1 24,25-25,-50 1,25-1,24 25,-24 1,25 24,24 0,-24 0,-50 74,0 0,0-49,0 0,0 25,0-26,0 1,0 0,0 0,0 0,0-1,74-24,0 0,-24 0,-25 0,24 0,-49-24,25 24,0 0,25 0,24 0</inkml:trace>
  <inkml:trace contextRef="#ctx0" brushRef="#br0" timeOffset="206317.7451">17761 16321,'-25'0,"25"50,-25-25,0 0,25 24,0 1,0-25,0 24,0-24,0 25,0 24,25-24,-25-25,0-1,25 26,0-25,-1 0,1-25,50 0,-26-25,-49 0,50 0,-25 25,-1-25,1 1,0-1,-25 0,50 0,-1 0,1 1,-50-1,49 0,-24-25,0 1,0 49,-25-25,0-49,0 24,0 25,-50 25,-24 0,74-25,-50 25,-24 0,24 0,-24 0,-1 0,51 0,24 25,-25-25,0 25,0 0,0 0,-24-1,49 1,-25 25,0-1,0-24,25 25,-25-50,25 25,0-1,0 26,0 24,25-49,0 0,0-25,49 0,-24 0,-25 0,49 0,-24 0,-1-25,1 0,0-24,-26 49,26-50,-25 1,0-26,24 26,-24 24,0-50,-25 26,0-1,25 25,-25 50,0 50,-25-26,25 26,0-1,-25-24,25 24,-25-74,50 50,25-26,-1-24,26 0,-1 0,-24 0,24 0,0 0,-24 0</inkml:trace>
  <inkml:trace contextRef="#ctx0" brushRef="#br0" timeOffset="206970.3397">18926 16520,'50'0,"-25"0,49 0,-24 0</inkml:trace>
  <inkml:trace contextRef="#ctx0" brushRef="#br0" timeOffset="207506.9535">18951 16669,'25'0,"25"0,24 0,0 0,1 0,-26 0</inkml:trace>
  <inkml:trace contextRef="#ctx0" brushRef="#br0" timeOffset="219599.3481">19919 16222,'24'0,"26"-25,-25 1,24 24,26-25,-50 0,24 0,1 0,-1 1,-24-51,25 26,-25-26,-1 26,-24-26,25 26,0-26,-25 50,0 1,0-26,-25 50,-24 0,24 0,-50 0,26 0,-26 0,51 0,-51 25,1 24,24 1,1 0,-1-1,50 26,-25-1,25 0,0 1,0-26,0 1,0 0,0-1,0 1,0-1,0 26,25-25,25 24,-26 25,26-24,-25-1,24 0,1 1,0-26,-1 1,-49-25,50 0,24-25,-49-50,0 25,0-24,24-26,1 1,-25 24,-1 25,-24 1,0-1,-24 25,-1 0,25 25,0 24,0 26,25-26,-1-49,26 25,0-25,-26 0,26 0,-25-50,24 26,1-26,0 25,-1 0,-49 1,0-1,0 0,0-25,0-24,0 0,-74 74,-1 0,51 0,-1 24,0 1,25 25,-25-25,0-1</inkml:trace>
  <inkml:trace contextRef="#ctx0" brushRef="#br0" timeOffset="221004.4879">21159 16520,'25'0,"-50"25,25 0,0 24,0 1,0-25,0 24,0 1,0-25,0-1,25-24,-1-24,1-1,0 0,-25 0,25 0,0-24,-1-26,1 75,-25-49,0-26,0 51,0-26,0 25,-49 25,-26 0,1 25,49 0,0 24,0-49,1 50,24 24,0-49,0 25,0-1,0-24,0 25,0-1,24-49,-24 25,25-25,0 0,25 0,-1-25,-24 1,0-51,24 50,-49 1,25-1,-25 50,0 49,0 25,0-49,0 74,0-25,0 25,0-25,0 25,0 25,0-25,-25 25,1-50,-1 0,25-49,-25 24,0-24,0-25,25 0,-49-50,-26-25,1-49,49 0,0 49,1-49,-1 25,25-1,0 26,0 24,0-25,25 25,-25 1,49-1,26-25,-1 25,0 0</inkml:trace>
  <inkml:trace contextRef="#ctx0" brushRef="#br0" timeOffset="223662.8425">21680 17140,'0'25,"24"-25,51 0,-26 0,-24 0,0 0,25 0,-1-25,1 0,-50 0,25 1,0-1,-1 0,-24-25,0 26,0-1,0-50,-24 51,-1 24,-50 0,50 0,1 0,-26 0,0 0,50 24,-24 26,-1-25,25 0,-25 49,25 0,0-24,0 24,0 1,0-1,0-49,25-25,0 0,-1 0,26 0,-25 0,24 0,-24-25,0 0,-25 1</inkml:trace>
  <inkml:trace contextRef="#ctx0" brushRef="#br0" timeOffset="227167.1326">22449 16346,'0'50,"0"0,0-1,0 1,0-25,0 49,0-49,0 0,24-1,51-24,-26 0,26 0,-50 0,-1 0,1 0,0-24,0-26,-25 25,0-24,25-1,-25 25,0-49,0-1,0 1,0 49,0-25,0 26,0-1,-25 0,0 25,-49 0,-1 0,26 0,24 25,0 0,25 24,-25 1,25-1,0 26,0-25,0 24,0-49,50 24,-25-49,-1 0,51 0,-50 0,-1 0,26-24,-25-1,24 0,-24 0,0 0,-25-24,25-1,-25 75,0 0,-25 49,25 1,0-26,0-24,0 25,0-1,25-49,-25-25,25-24,-1 49</inkml:trace>
  <inkml:trace contextRef="#ctx0" brushRef="#br0" timeOffset="230697.8418">16074 17711,'0'-25,"25"25,24-25,1 0,-1 25,-24-25,0 1,25-1,-50 0,0-25,24 25,1-24,0-1,-25-24,0 24,0-24,0 49,0 0,-50 25,1 0,-1 0,25 25,25 0,0 0,0 24,0 1,-24-25,24 24,0 1,0-25,0 49,0-24,0-25,0 24,0 26,24-51,-24 1,25 0,0 25,0-50,0 24,49-24,0 0,-24 0,-25 0,24 0,-24-24,0-26,0 25,25 0,-50 1,24-1,1-25,0 25,0 1,-50 24,25 49,0-24,-25 25,25-1,0-24,0 25,0-1,25-24,0-25,49 0,1 0,-51 0,51 0,-26 0,-24 0,0 0,0 0,0-25,-1 0,1 1,-25-26,25 0,-25 26,0-1,0 0,0 0,-74 25,24 0,25 0,0 0,1 0,-26 0,0 0,26 0,-1 0,0 0,25 25,-25-25,0 25,1-25,24 25,0-1,0 1,0 25,0-25,0-1,74-24,-24 0,-1 0,26 0,-51 0,26 0,0-24,-26-1,-24-25,50 50,-25-25,0 25,-50 50,0 24,0 1,25-26,0 51,0-1,0 0,-25-25,1-24,24 0,0-1,0 1,0 0,0-26,-25 1,0 0,0 0,25 0,-74-25,24 0,1 0,-1-25,0 0,26-25,24-24,0 24,0 1,0-1,24 25,1 0,0-24,-25 24,50 0,-26 0,26-24,-25 24,49 0,-24 25,-25 0,24 0,-24-49,0 24</inkml:trace>
  <inkml:trace contextRef="#ctx0" brushRef="#br0" timeOffset="232608.4899">17661 17661,'25'0,"-25"25,0 24,0 26,0-1,25-74,25 0,-1 0,1 0,-25 0,-1 0,26 0,-50-25,25 1,0-26,-1 0,1 1,-25 24,0-49,0 49,0-25,-25 25,1 25,-1 0,-25 0,25 0,-24 0,24 25,0 0,0 25,1-50,-1 49,0 1,25 24,-25-24,25 24,0-24,0 24,0-49,0 0,25 0,49-25,1 0,-50 0,24 0,1 0,-1-50,-24 0,0-24,0 24,0 26,-1-1,-24-25,0 25,0 50,0 25,0-25,0 24,0 1,0-1,0-24,0 0,75-25,-1 0,-49 0,0 0</inkml:trace>
  <inkml:trace contextRef="#ctx0" brushRef="#br0" timeOffset="233208.6102">18827 17810,'0'-25,"25"25,49 0,-49 0,25 0,-25 0,49 0,-24 0,-26 0,1 0,0-25</inkml:trace>
  <inkml:trace contextRef="#ctx0" brushRef="#br0" timeOffset="233855.7348">18926 17983,'75'0,"-1"0</inkml:trace>
  <inkml:trace contextRef="#ctx0" brushRef="#br0" timeOffset="237312.2798">19894 18083,'0'-25,"25"0,-1-49,26 24,0 0,-26-24,-24 49,25-24,-25-1,0 0,25 1,0-1,-25 25,-25 25,-25 0,26 50,-1 0,0-26,25 51,-25-1,0 1,25-1,0-24,0-1,0 1,0-1,0 26,0-26,0-24,0 25,25-50,0 25,0-1,-25 1,25-25,24 0,26 0,-1 0,25 0,-49-25,-1-24,1-1,0 1,-26-1,-24 25,25-24,0-1,-50 50,25 50,-25-26,1 26,-1 0,25 24,0-49,0 49,0-24,0-25,0-1,25-24,24 0,-24 0,25 0,-1 0,1 0,-25 0,-1-24,1-1,0-25,-25 1,0 24,0-50,0 26,0 24,-25-25,-24 26,24 24,-25 0,1 24,24 26,0-50,0 25,-24 0,49-1,-25-24,25 25,0 50,-25-75,0 49,25-24,50-25,-1 0,26 0,-1 0,1 0,-26 0,26-25,-1 0,1-24,-1-1,0 1,-24-1,-25 0,0 26,-1-1,1 0,-25 0,0 50,0 0,0 0,0 24,0 1,0-25,0 49,0-24,50-50,-25 0,24 24,1-24,-25 0,24 0,-24-49,0-1,0-24,24 24,-24 25,-25 1,-25-26,0 25,-24 25,-1 0,25 0,-49 0,49 0,0 0,-24 25,24 0,0-25,25 25,0 24,0 1,0 24,0 1,25-75,25-25,-1 0,-24 0,25 0,-26 1,1-26,0 25,-25 75,25 24,-25 1,25-26,-1 50,1 1,-25-1,0-25,0 1,0-50,0 24,0 26,0-26,-25-49,-24 0,-1 0,1 0,-1-25,0 1,50-1,-24 0,24-25,49 1,-24 24,25-25,24 1,0 24,1 25,-26 0,1-25,0 25,24 0,-74-25,25 25,0-24</inkml:trace>
  <inkml:trace contextRef="#ctx0" brushRef="#br0" timeOffset="237890.3829">22201 18380,'0'50,"0"-100,0 174,0-49,0-50,0 24,0 1,0-1,24-49,1 0</inkml:trace>
  <inkml:trace contextRef="#ctx0" brushRef="#br0" timeOffset="239080.1624">22399 18455,'0'24,"0"26,0 25,0-1,25-24,-25-1,25 1,-1-50,26 0,0 0,-26 0,1 0,0 0,25 0,-26-25,1 0,0 0,0-24,0 24,-25 0,0-24,0 24,0-25,0 0,0 26,0-26,0 0,-50 50,25 0,0 0,1 0,-26 0,25 25,25 0,-49-25,24 25,25 0,-50-1,25-24,25 25,-24 0,24 0,0 0,0 0,0-1</inkml:trace>
  <inkml:trace contextRef="#ctx0" brushRef="#br0" timeOffset="240889.1082">22994 17810,'0'49,"0"1,0 0,-25-1,25-24,0 25,0-26,25-24,25-24,0-1,-1 0,1 0,24 0,-49 25,-25-49,25 24,0 25,-25-25,0-24,0-26,0 1,0 49,-25 25,0 0,0 25,-24 0,49-1,-50 26,25 0,0-26,1 26,24-25,0 0,-25 24,25 1,0-25,0 49,0 0,0-24,0-25,74-25,-24 0,24-25,1-49,-26-1,1 1,-50 24,25 1,-1 24,1-25,-25 100,-25-25,1 24,24 26,0-26,0 1,0-1,0 1,24-50,26 0,24 0,-49 0,0 0,0-25</inkml:trace>
  <inkml:trace contextRef="#ctx0" brushRef="#br0" timeOffset="245057.2212">6400 18479</inkml:trace>
  <inkml:trace contextRef="#ctx0" brushRef="#br0" timeOffset="245411.9957">6350 18529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8:03:15.4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12800 7293,'74'0,"0"0,-24 0,24 0,-24 0,0 0,24 0,-24 0,-1 0,1 0,-1 0</inkml:trace>
  <inkml:trace contextRef="#ctx0" brushRef="#br0" timeOffset="23462.8761">18505 3795,'74'0,"25"0,0 0,1 0,24 0,0 0,-25 0,0 0,0 0,1-25,-1 25,-25 0,1 0,24 0,0 0,0 0,-49 0,49 0,0 0,1 0,-26 0,-24-24,24 24,-24 0,-26-25,-24 0,75 25,-26 0,26 0,-1 0,1 0</inkml:trace>
  <inkml:trace contextRef="#ctx0" brushRef="#br0" timeOffset="84118.7218">11435 15007,'50'0,"-25"0,0 0,-1 0,26 0,24 0,-49 0,-25-25,25 25,25 0</inkml:trace>
  <inkml:trace contextRef="#ctx0" brushRef="#br0" timeOffset="90436.4776">9525 16098,'0'-25</inkml:trace>
  <inkml:trace contextRef="#ctx0" brushRef="#br0" timeOffset="91319.8334">9773 15875,'-24'0,"24"25,0 24,0-24,0 50,0-1,0 25,0-24,0-51,0 26,0-25</inkml:trace>
  <inkml:trace contextRef="#ctx0" brushRef="#br0" timeOffset="100536.7523">16223 17090,'24'0,"51"0,-1 0,-49 25,25 0,-1-25,1 0,24 0,1 0,-1 0,-49 0,25 0,-1 0,1 0,24 0,1 0,-51 0,51 0,-26 0,-24 0,50 0,-1 0,0 0,-49 0,50 0,-1 0,-24 0,24 0,-24 0,-25 0,49 0,0 0,-24 0,-25 0,24 0,26 0,-26 0,26 0,-26 0,26 0,-50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8:07:43.5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11286 9451,'25'0,"-25"24,0 26,0 24,0-24,0-25,0 24,25-49,50 0,-26 0,26 0,-1 0,-49 0,24 25,1-25,-25 25,0 0,-1 0,-48-25,-1 24,-25 1,25 0,1 0,-1-25,-50 0,51 0</inkml:trace>
  <inkml:trace contextRef="#ctx0" brushRef="#br0" timeOffset="900.6172">11361 9500,'0'-25,"25"25,24 0,26 0,-50 0,24 0,1 0,-1 0,26 0,-1 0,1 0</inkml:trace>
  <inkml:trace contextRef="#ctx0" brushRef="#br0" timeOffset="1570.835">12031 9401,'24'-25,"51"25,-1 0,-49 0,25 0</inkml:trace>
  <inkml:trace contextRef="#ctx0" brushRef="#br0" timeOffset="2795.9139">12502 9153,'0'-25,"0"0,50 25,24 0,0 0,1 0,-75 25,25 0,-1 0,1 0,0 24,0-49,0 50,-1-25,-24 24,-24-24,-1-25,-25 0,1 25,-1 0,25-1,0 1,-24 0,49 25,74-50,-74 24,50 1,24-25,-24 0,-1 0,1 0,-25 0</inkml:trace>
  <inkml:trace contextRef="#ctx0" brushRef="#br0" timeOffset="4148.3592">11088 9847,'50'0,"-26"0,26 0,-25 0</inkml:trace>
  <inkml:trace contextRef="#ctx0" brushRef="#br0" timeOffset="7583.2161">9451 12824,'50'0,"-26"0,26 0,-50 50,50-26,-26 26,1 0,-25-26</inkml:trace>
  <inkml:trace contextRef="#ctx0" brushRef="#br0" timeOffset="8059.9766">9600 12849,'49'0,"1"0,0 0,-1 0,-24 49,0-24,24 25,-24-1</inkml:trace>
  <inkml:trace contextRef="#ctx0" brushRef="#br0" timeOffset="9060.3909">9997 12923,'24'0,"26"75,0-26,-1 26,1-1,-50 1,25-26,-1-49,1 25,0 25,-25 24,-74-74,49 0,-25 0,-24 0</inkml:trace>
  <inkml:trace contextRef="#ctx0" brushRef="#br0" timeOffset="9915.2502">10046 12998,'25'0,"49"0,-49 0,25 0,-25 0,49 0</inkml:trace>
  <inkml:trace contextRef="#ctx0" brushRef="#br0" timeOffset="11003.4805">10344 12874,'0'-25,"25"0,-25 0,25 25,24 0,1 0,24 0,-49 0,0 0,-25 25,0 0,0 0,-25 24,0-24,0-25,1 25,-1 0,0-1,25 26,0-25,50-25,-26 0,26 0,0 0</inkml:trace>
  <inkml:trace contextRef="#ctx0" brushRef="#br0" timeOffset="12011.6869">11113 11881,'0'-24,"49"24,1 0,0 0,-1 24,-24-24,25 0,-25 25</inkml:trace>
  <inkml:trace contextRef="#ctx0" brushRef="#br0" timeOffset="12478.4058">11187 12229,'25'0,"25"0,24 0,-24 0,-25 0,-1 0,1 0,25 0,-25-25</inkml:trace>
  <inkml:trace contextRef="#ctx0" brushRef="#br0" timeOffset="13223.1739">11907 11881,'24'-24,"26"-1,0 0,24-25,-24 26,-26-26,26 0,0 26,-1-26,-49 25,0 50,0 0,0 49,0 1,0-26,0-24,0 25,0 24,25-24,-25-26</inkml:trace>
  <inkml:trace contextRef="#ctx0" brushRef="#br0" timeOffset="13708.857">11931 12005,'50'25,"0"0,-26-25,26 0,0 0,-26 0,51 0,-1 0,-24 0,49 25,-24-25,-1 25,-24-1,-75-24</inkml:trace>
  <inkml:trace contextRef="#ctx0" brushRef="#br0" timeOffset="14810.8313">12179 12328,'50'0,"24"0,-49 0,25 0,-1 0,-24 0,0 25,0 24,-25-24,0 0,0 25,0 24,0-49,-50 0,25-25,1 24,-1 1,-25-25,25 50,1-50,24 25,0-1,24 1,26-25,-50 25,50-25,24 0,1 0</inkml:trace>
  <inkml:trace contextRef="#ctx0" brushRef="#br0" timeOffset="22517.7545">3994 13494,'25'25,"-25"24,25 26,-25-51,0 26,0 0,0-1,0 26,0-51</inkml:trace>
  <inkml:trace contextRef="#ctx0" brushRef="#br0" timeOffset="23052.5657">4168 13444,'0'25,"0"49,24-49,-24 0,25 0,0 24</inkml:trace>
  <inkml:trace contextRef="#ctx0" brushRef="#br0" timeOffset="23628.3569">3671 12948,'0'-25,"25"25</inkml:trace>
  <inkml:trace contextRef="#ctx0" brushRef="#br0" timeOffset="24795.8379">3696 12923,'50'0,"-1"0,1 0,0 0,-1 0,1 0,-25 0,0 0,-1 0,-24 50,0 24,0-49,-49 0,-26 0,50 24,-24-24,-1 0,25 0,75-25,0 0,24 0,1 0,-26 0,-24 0</inkml:trace>
  <inkml:trace contextRef="#ctx0" brushRef="#br0" timeOffset="25666.7715">4366 12626,'25'0,"-25"-25,25 25,24-25,-24 0,25 0,-50 1,24-1,-24 50,0 24,-24 26,-1-51,0 26,0-25,0 0,25 24,0 1</inkml:trace>
  <inkml:trace contextRef="#ctx0" brushRef="#br0" timeOffset="26259.6344">4664 12402,'24'-24,"-24"73,0-24,0 25,0 49,0-50,0 26,0-26,0 26,0-26,0-24,0 25,0 24,-24-74</inkml:trace>
  <inkml:trace contextRef="#ctx0" brushRef="#br0" timeOffset="27210.735">4788 12799,'24'-25,"26"25,-25 0,49 0,-24-24,-25-1,-25 50,0-1,-50 1,25 0,0 0,1 0,-1-25,0 24,0 1,25 25,25-50,25 0,24 0,-24 0,-25 0,24 0,1 0,-25 0</inkml:trace>
  <inkml:trace contextRef="#ctx0" brushRef="#br0" timeOffset="31991.0843">10989 14362,'74'0,"-24"0,-1 0,-24 0,25 0,-25 0,-25 25,0 0,0-1,0 1,0 0,0 0,0 0,-25-1,0-24,-25 0,1 25,-1 0,100-25,24 0,-24 0,-1 25,-24-25,-25 25,25 24,-25 1,0-25,0-1,0 1,-25 0,-24-25,-1 25,25 0,-24-25,-26 0,26 24,24-24,-25 0,25 0,-49 0,24 0,26 0,-26 0,0 0,26 0,-1 0</inkml:trace>
  <inkml:trace contextRef="#ctx0" brushRef="#br0" timeOffset="33811.3242">11559 14188,'25'0,"25"0,-25-25,-1 25,51 0,-1 0,-49 0,25 0,-50 25,0 0,0 25,0-26,-75 1,26-25,-26 0,50 0,1 25,48-25,26 0,0 25,-1-25,-24 0,-25 50,0-1,-25-24,0-25,25 25,-24-25,-51 0</inkml:trace>
  <inkml:trace contextRef="#ctx0" brushRef="#br0" timeOffset="34613.6076">12254 14163,'0'25,"-25"0,25 49,-25-49,0 50,1 24,-26-25,25 26,0-26,1-24,24-1,-25-24,25 0</inkml:trace>
  <inkml:trace contextRef="#ctx0" brushRef="#br0" timeOffset="35827.7723">12328 14635,'25'0,"0"-25,0 0,-1 25,26 0,25 0,-51 0,-24 25,0 0,0 0,0-1,0 1,-24 0,-26-25,50 25,-50-25,25 25,25-1,0 1,75-25,-25 25,-1-25,1 0,-25 0,-1 25</inkml:trace>
  <inkml:trace contextRef="#ctx0" brushRef="#br0" timeOffset="43811.7113">9153 15056,'25'0,"49"0,26 0,-26 0,75 0,-75 0,50 0,-24 0,-26 0,-24 0,-75 0</inkml:trace>
  <inkml:trace contextRef="#ctx0" brushRef="#br0" timeOffset="44861.9774">8955 15205,'49'25,"-24"0,0-25,49 0,-49 25,0-25,0 0</inkml:trace>
  <inkml:trace contextRef="#ctx0" brushRef="#br0" timeOffset="46698.5243">10220 15329,'25'0,"-1"0,1 0,-25-74,0-1,-25 51,-24-1,24 0,0 0,50 50,0 0,0 0,-1-1,1 26,0-50,-25 50,50-26,-25 1,-1 0,-24 25,25-25,-25-1,0 51,0-50,-49-25,-26 0,25 0,-24 0,24 0,1 0,24 0,0-25,25-25,0 25,0 1,0-1,0 0,50 0,-1 25,-24-25,25 25,-1 0,-24 0</inkml:trace>
  <inkml:trace contextRef="#ctx0" brushRef="#br0" timeOffset="47301.3935">9352 16470,'74'0,"-49"0</inkml:trace>
  <inkml:trace contextRef="#ctx0" brushRef="#br0" timeOffset="47723.4202">9352 16570,'0'24,"74"-24,1 0</inkml:trace>
  <inkml:trace contextRef="#ctx0" brushRef="#br0" timeOffset="48611.555">9873 16421,'0'-25,"0"0,24 0,26 0,-25 1,24-1,26 25,-1 0,-49 0,-25 25,-25 24,0 1,1 49,-26-24,25-1,-24 0,24-24,25-25,0 24,74-49,-24 25,24 0,-24 0,24-25,-24 25,0-25,24 0,-49 0,24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8:10:17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15478 893,'0'-25,"-24"25,-1 25,-25 25,25 24,-24 0,49-24,-25 49,25 0,-25-24,25 24,0 0,-25-49,25 24,0 1,0-1,0-24,0 49,0 0,0 0,25 25,25 0,-1 0,-24 25,0-49,0-1,0 0,-1-25,1-24,-25 24,25 1,0-1,24 1,-24-1,25-24,-25 49,0 0,-1-24,1-1,-25 0,0-24,25 24,-25-24,0-25,0 24,0 1,0 0,0-26,0 26,-25 24,0-24,1 0,24-1,0-24</inkml:trace>
  <inkml:trace contextRef="#ctx0" brushRef="#br0" timeOffset="767.6005">17041 1612</inkml:trace>
  <inkml:trace contextRef="#ctx0" brushRef="#br0" timeOffset="2657.9463">16917 1662,'0'25,"75"-50,-26 0,-24-25,49 1,-24-26,0 1,-1 24,-24-24,-25 49,0-24,0-26,0 50,-25 1,25-1,-25-25,1 25,-1-24,0-1,25 25,-50 25,-24 0,49 25,0 25,1 24,24-24,0 49,0-25,0 1,0 24,0-49,0 24,0 25,0 1,0-26,0 0,0 1,0 24,0 0,24 0,1-49,0 24,0 1,0-1,-25-24,24-25,1-1,-25 26,25-50,0 0,0 0,-1-25,1-49,0-1,0 26,-25 24,0-49,0 123,25-24,-25 0,24 24,1 1,0-25,0 0,0 24,-1-24,26-25,0 0,-26 0,26-25,-50 0,0-49,0 24,0 1,0-1,0 1,-25-1,0 25,1-24,-26 24,50 0,-25 25,0 0,1 0,-26 0,25 0,0 25,1 0,24-1,0 51,0-1,0-49,74-25</inkml:trace>
  <inkml:trace contextRef="#ctx0" brushRef="#br0" timeOffset="4139.0484">17835 2183,'-25'0,"25"25,0 49,0 0,0-24,0-25,0 24,0 26,0-50,0 24,0-24,75-25,-1 0,-24 0,-26 0,1-25,0 0,-25 1,50-26,-26 50,-24-25,0 0,0-24,0-26,0 51,-24-1,-1 25,25-25,-75 25,1 0,24 0,26 0,-1 0,0 50,25-1,0-24,0 25,0-26,0 1,25 25,-25-1,25-24,-1 0,1-25,50 0,-1 0,-24 0,-26-25,26 0,-25 1,-25-26,0 25,-25 50,25 25,0 24,-25 25,25-49,0 49,0 0,0 1,0-51,0 26,0-1,0-24,-25-1,1 1,24-1,-25 1,25 0,-25 24,25-49,-25 0,25 49,-25-74,1-25,-26-74,0-25,26 74,-1-24,25 0,0-1,25 50,-1-24,1-1,0 1,25 24,-1 0,1-25,-1 26,1-1</inkml:trace>
  <inkml:trace contextRef="#ctx0" brushRef="#br0" timeOffset="5466.7348">18455 2704,'50'0,"-26"25,1 24,-25 1,25-1,-25-24,0 50,25-51,0 1,24-25,1 0,-1 0,-24 0,25 0,-50-49,0 24,0-25,0 1,0 24,0-50,0 51,-25 24,0 0,0 0,-24 0,24 24,-25 1,26-25,-1 25,0 0,25 0,0 24,0-24,0 0,25 0,0 24,49-49,-24 0,-1 0,1 0,0-49,-26 24,-24 0,0 0,0 75,0 24,25-49,50-25,-51-25,51 25,-26-49,1 24</inkml:trace>
  <inkml:trace contextRef="#ctx0" brushRef="#br0" timeOffset="6715.5542">19497 2133,'0'-25,"25"1,24-1,26-25,24-24,-50-1,51-24,-26 25,1-26,-26 26,-24-25,0 0,-25 49,0 25,0-24,0 24,-75 25,51 0,-26 0,0 0,1 0,-1 49,0 1,1 0,24 24,0 0,25 26,0-26,0-24,0 24,0 1,0-1,0-24,25 24,0 0,-25 1,25-1,-25-24,24 24,1-24,0-1,-25 1,25 0,25-1,-26-24,1 0,-25 0,25 0,25-25,-1-25,-24 0,25-50,-26 1,-24-25,0 0,0 74,0-50,0 51,-24-1,-1 25,-25 0,-24 0,24 0,-24 0,-1 0,26 0,24 0,0 25,0-1,50 1,25-25</inkml:trace>
  <inkml:trace contextRef="#ctx0" brushRef="#br0" timeOffset="35993.2825">17041 4043,'25'0,"0"0,24 0,26 0,-26-25,-24-24,50-1,-1-24,-24 24,24-24,-24-1,-1 1,1 24,0-24,-26 24,-24 25,25-24,-25 24,0 0,-49 25,24 0,-25 0,25 0,0 25,25 25,-24 24,24-24,0 24,-25-24,0-1,0-24,25 25,0-1,0-24,0 25,0 24,0-49,0 25,0 24,0-49,0 24,0 1,0-25,0 24,0 1,0 0,0-26,75-24,-1 0,-49 0,25 0,-26 0,-24-24,0-1,0 99,25-49,25 0,-1-25,26 0,-1 0,-24 0,-25 0,-1 0,1 0,0-50,-25 25,25-49,0 49,-25 0,0 1,0-1,-50 25,25-25,0 25,-49 0,49 0,-24 0,24 25,25 0,0-1</inkml:trace>
  <inkml:trace contextRef="#ctx0" brushRef="#br0" timeOffset="36595.3592">18405 4242,'25'0,"-25"49,25-24,-25 25,25-50,24 0,1 0,24 0,-49 0</inkml:trace>
  <inkml:trace contextRef="#ctx0" brushRef="#br0" timeOffset="37335.7464">18529 4093,'0'0,"-24"0,-1 25,25-1,0 51,0-1,25-49,-1-25,-24 25,25 0,25 24,-25-49,-25 25,24-25,26 0,24 0,-49 0,25-25,0 0,-26-24,26-1,-25 1,0 24,-25-25,0 75,0 25,-25-1,25 1,0 24,0-49,0 49,0 1,0-26,0 26,0-1,0 1,0-50,0 24,-25-24,0-25,25 50,0-1,-25-49,-24 50,24-1,0-24,0-25,-24 25</inkml:trace>
  <inkml:trace contextRef="#ctx0" brushRef="#br0" timeOffset="38440.823">18653 4217,'25'0,"-25"-25,25-25,0 26,24 24,-49-25,50 0,0 0,-25 25,-1 0,1 0,25 0,-25 0,-25 25,0 0,0 0,0 24,0 26,0-1</inkml:trace>
  <inkml:trace contextRef="#ctx0" brushRef="#br0" timeOffset="39250.483">19894 3423,'-25'0,"-25"25,1 0,-26-1,50 26,-24-25,24 49,-25 1,26-1,-26 1,25-1,0-24,1 24,-1 0,0 26,25-1,0-25,0-24,0-1,0 26,25-1,0-49,24 49,-24-24,0-25</inkml:trace>
  <inkml:trace contextRef="#ctx0" brushRef="#br0" timeOffset="39842.4207">19869 4118,'25'0,"-25"24,25 26,-25-25,24 24,1 1,0 0,0-26,-25 1,25 0,-1-25,26 0,0-25,24 0,0-24,-49 24,25 0,-1-24,-24-1</inkml:trace>
  <inkml:trace contextRef="#ctx0" brushRef="#br0" timeOffset="40545.4892">20514 4093,'-149'-149,"298"298,-372-298,148 149,26 0,-26 25,26 24,-1 1,0 0,26-26,24 26,-25-25,0 0,25-1,0 26,0-25,0 24,0 26,0-1,0-49,25 0,0 0,-1 24,26-49,24 0,-49 0,25 0,-1 0,1-49,0-26,-26 1,1-1,0 51,0-26,0 0,-25 75,0 25,0-1,0-24,0 50,0-26,24-24,1 25,-25-26,50-24,-1 0,1 0,24-24,1-26,24 25</inkml:trace>
  <inkml:trace contextRef="#ctx0" brushRef="#br0" timeOffset="41208.3214">21084 2927,'25'50,"0"24,0 25,49 50,-24 0,-25-25,-1 50,26 24,-50-24,0-1,0-24,0 25,0-26,0-48,0-51,0 26,0-1,0-49,-25 0,0 0,1-1</inkml:trace>
  <inkml:trace contextRef="#ctx0" brushRef="#br0" timeOffset="46807.7869">17885 5011,'24'0,"1"0,25 0,-25 0,24 49,-49-24,50 25,-25 24,24 0,-24 1,0-1,-25-49,0 25,0-26</inkml:trace>
  <inkml:trace contextRef="#ctx0" brushRef="#br0" timeOffset="47200.5869">18653 5135,'50'99,"-25"-50,24 26,1-1,0-24,-25-25,-1 24,1 26,0-51</inkml:trace>
  <inkml:trace contextRef="#ctx0" brushRef="#br0" timeOffset="48846.5735">19720 6003,'25'0,"-25"-25,49 0,1-24,0 24,-25 25,-1-25,26-25,0 1,-26 24,26-50,-25 26,0-1,-1 1,1 24,0-25,-25 1,0 24,25-50,-25 26,0-1,0 25,-50 25,1 0,24 0,-25 0,25 25,25 25,-24 24,24 25,0-74,0 50,0 24,0-25,0-24,0 49,49-24,-24 24,0 0,0-49,24 24,-49-49,25 49,0-24,0-1,24-49,1 0,-25 0,24 0,-24-74,25 0,-26-26,1 26,0-25,0 0,0 74,-25-25,0 0,0 125,0-25,0 24,0-24,0-1,0 1,0-1,24 1,1-50,0 0,-25-25,25 0,0-24,-1 24,1-25,-25 1,25 24,0 25,0 0,0 0,-1 0,1 25,-25 24,0-24,0 25,25-1</inkml:trace>
  <inkml:trace contextRef="#ctx0" brushRef="#br0" timeOffset="50243.6053">21580 5879,'-24'0,"-1"49,25 26,0-50,0 49,0 0,0-49,0 25,0 24,25-74,24 0,1 0,24 0,-24 0,-25-49,24 24,1 0,-25 0,-25-24,0-1,0 25,0-24,0-26,-25 1,0 74,0-25,-49 25,-1 0,51 0,-26 25,0 24,50 1,-24 0,-1-1,0 1,25-1,0 1,0 0,0-1,0-24,0 25,0-26,50-24,-1-24,26-26,-26 0,-24 1,25 24,-26-25,1 26,0-1,-25 50,0-1,0 26,0 24,0 1,25-75,24 0,1 0</inkml:trace>
  <inkml:trace contextRef="#ctx0" brushRef="#br0" timeOffset="69103.7647">9897 4564,'25'0,"25"0,24 0,1 0,-1-25,-49 25,24 0</inkml:trace>
  <inkml:trace contextRef="#ctx0" brushRef="#br0" timeOffset="69586.4682">10195 4812,'25'0,"24"0,1 0,25 0,-1-25,-24 25,-1 0,1 50,-1 24,26 1,-1-1</inkml:trace>
  <inkml:trace contextRef="#ctx0" brushRef="#br0" timeOffset="71538.0873">11510 4638,'25'-74,"-1"24,1 1,0 24,0-49,0 24,24-24,-24-1,-25 26,25-1,-25 0,0 1,0-26,-25 51,0-1,0 25,1 49,-1 26,0-1,0 1,25-1,0 0,0 1,0-26,0 26,0-26,0-24,0 25,0-1,0-24,25 25,-25 24,0-24,0-25,0 49,0-24,25-25,0-1,24-24,1-24,-25-26,24 25,-49-24,0 24,0-50,0 26,0 24,0-50,0 100,0 0,0 49,0 1,0-25,0 24,0-24,0-1,0 1,0-25,0-1,25-24,0 0,24 0,-24 0,0 0,0 0,0-24,-1-1,-24-50,0 51,0-26,0 0,0 26,0-26,0 0,-49 50,24 0,0 0,0 25,1-25,-1 0</inkml:trace>
  <inkml:trace contextRef="#ctx0" brushRef="#br0" timeOffset="72368.5793">12254 4812,'0'75,"0"-51,0 26,0 0,0-1,0 26,0-51,25-24,-1 0,26 0,-25 0</inkml:trace>
  <inkml:trace contextRef="#ctx0" brushRef="#br0" timeOffset="73402.5881">12427 4837,'0'0,"0"-25,-49 25,-1 0,50 25,-25 0,25 0,-24-1,24 1,0 0,0 25,0 24,24-74,26 0,0 0,-1 0,-24 0,25-50,-1 26,-24-26,0 0,-25 75,0 0,0 25,-25-26,25 51,0-1,-25 1,1-26,24 26,0 24,0 0,-25-25,25-24,-25 0,0-1,25-24,-25 25,25 24,0-24,0-25,-25 24,1-24,-1 0,0 0,0 24,-49-24,-1 25,26-26,24-24,-25 0,1 0,-26-49,75-26,-24 1,-1 0,25-1,0 1,0-26,25 51,-25-26,49 1,-24 24,25 26,-26-26,26 25,-25-24</inkml:trace>
  <inkml:trace contextRef="#ctx0" brushRef="#br0" timeOffset="74631.8393">13147 5333,'25'-25,"-1"25,26 0,-25 0,0 0,-25 75,0-26,0 1,-25-25,0-25,0 0,-24 24,-1 1,25 0,0 0,1 0,-1-25,25 24,0 1,0 0,0 0,0 24,49-49,26 0,-26 0,-24 0,25 0,-1 0,-24 0,25 0</inkml:trace>
  <inkml:trace contextRef="#ctx0" brushRef="#br0" timeOffset="75743.86">13544 4514,'25'0,"24"-24,-24 24,25 0,24 0,-24 24,-26 1,26 0,-25 49,0-24,-25 0,0-26,24 1,1 25,-25 0,0-26,0 1,-25-25,-24 25,24 0,-49 0,-1-1,1 1,49 0,-25 0,26-25,-1 25,25-1,25-24,24 0,-24 25,25-25,-26 0,26 0,-25 0,24 0,1 0</inkml:trace>
  <inkml:trace contextRef="#ctx0" brushRef="#br0" timeOffset="76394.2672">14561 3870,'25'24,"-1"26,-24 24,0 26,0-51,0-24,0 25,25-50,-25-25</inkml:trace>
  <inkml:trace contextRef="#ctx0" brushRef="#br0" timeOffset="76751.0491">14660 4217,'149'149,"-298"-298,298 322,-149-148,0 0,-25 0,-25-25,-24 0,0 0,-1 0,75-25</inkml:trace>
  <inkml:trace contextRef="#ctx0" brushRef="#br0" timeOffset="77680.2737">14685 3845,'49'0,"26"0,-1 0,-24 0</inkml:trace>
  <inkml:trace contextRef="#ctx0" brushRef="#br0" timeOffset="89568.2413">15354 6796,'75'0,"24"50,-25 0,1-25,-1-1,-49 1,25 0,-1 25,-24-50,0 49,0 26,0-26,-25-24,24 25,-24 24</inkml:trace>
  <inkml:trace contextRef="#ctx0" brushRef="#br0" timeOffset="90031.1417">15999 6722,'0'50,"0"-1,0-24,-24 25,-1-1,-25 1,25 0,1-26,-1 1,0 0,25 25,-25-26,0 1,1 25,24-25,-25-1,0 1,0 0</inkml:trace>
  <inkml:trace contextRef="#ctx0" brushRef="#br0" timeOffset="90524.0561">16495 7193,'25'0,"0"0,25 0,-1 0,1 0,-25 0,49 0,1 0,-51 0,26 0,0 0,-50-24,24-1</inkml:trace>
  <inkml:trace contextRef="#ctx0" brushRef="#br0" timeOffset="91256.072">17488 6672,'49'0,"50"0,1 0,24 0,25 0,-75 0,25 0,-24 0,-26 0,-24 0,-25 25,-25 0,-24-25,49 25,-50-25,25 49,-24 26,24-1,-25 1,50-1,-49-24,24 24,25 25,-25-49,25-25,0 24,0 1,-25-25,0 0</inkml:trace>
  <inkml:trace contextRef="#ctx0" brushRef="#br0" timeOffset="91743.6049">17761 7367,'74'0,"-24"0,49 0,0 0,0 0,-24 0,-26 0,1 0,-25-25</inkml:trace>
  <inkml:trace contextRef="#ctx0" brushRef="#br0" timeOffset="92463.521">18902 7069,'24'-24,"26"24,0 0,24 0,-49 24,49 1,1 25,-1-50,-24 49,-1 1,-49-25,50 0,-25-25,-25 49,-50-49,-24 25,24 0,-49 0,24-1,1-24,24 0</inkml:trace>
  <inkml:trace contextRef="#ctx0" brushRef="#br0" timeOffset="93447.8994">19943 6995,'0'50,"-24"24,-1 0,25-24,0 24,0 1,0-50,0 24,0 1,0-25,0 24,25 1,-1-25,1-25,0 24,25 1,-1 0,-24 0,0-25,49 0,-24-25,-1-49,1-1,-25 1,-25-1,0 1,0 24,0-24,0 0,0 24,0 0,0 1,0-1,0 25,-50 1,-24 24,-1 0,51 0,-1 0,-25 24,25-24,25 25,-24 25,24-25,-25 24</inkml:trace>
  <inkml:trace contextRef="#ctx0" brushRef="#br0" timeOffset="94328.3444">15255 8285,'25'0,"0"0,24 0,-24 49,25 1,24 49,-24-24,-1 24,1-25,0 1,-25-51</inkml:trace>
  <inkml:trace contextRef="#ctx0" brushRef="#br0" timeOffset="94722.2264">15727 8458,'-149'-24,"298"48,-348-24,174 50,-24-25,-1 0,25-1,0 26,25 0,-24-26</inkml:trace>
  <inkml:trace contextRef="#ctx0" brushRef="#br0" timeOffset="95585.217">16198 8285,'74'0,"1"0,-26 25,50-1,50 26,-49 0,48-1,-48 1,24 24,-100-49,-24 0,-49-25,-1 0,-24 25,24-1,-24 1,-1-25,26 25,-26 0,26 0,-1-1</inkml:trace>
  <inkml:trace contextRef="#ctx0" brushRef="#br0" timeOffset="96439.5922">17388 8285,'25'-25,"25"25,-1 0,26 0,24 0,25 0,-25 0,-24 0,24 0,-25 0,-24 0,-100 25,26 24,-26-24,25 0,-24 0,24 24,0 1,25 24,0-49,-25 25,0-1,25-24,0 25,0-1,0-24,0 25,0-25</inkml:trace>
  <inkml:trace contextRef="#ctx0" brushRef="#br0" timeOffset="96887.2349">17711 8905,'50'0,"24"0,-24 0,24 0,0 0,-24 0,-25 0,49 0,1 0,-51 0,26 0,0-25</inkml:trace>
  <inkml:trace contextRef="#ctx0" brushRef="#br0" timeOffset="97647.1458">15702 9302,'25'0,"74"0,25 0,0 0,49 0,1 0,49 0,-24 0,-26 0,51 25,-1-25,-25 0,1 49,-26-24,-49 0,-24 0,-26-1,25-24,-24 25,-26-25,26 0,-1 0,-49 0,24 0</inkml:trace>
  <inkml:trace contextRef="#ctx0" brushRef="#br0" timeOffset="100352.7481">4912 5854,'24'0,"1"25,25 0,-25 24,-25 26,0-51,0 26,25 0,-25-1,24 26,1-1,-25-24,25-26,-25 26</inkml:trace>
  <inkml:trace contextRef="#ctx0" brushRef="#br0" timeOffset="101177.1773">5358 5978,'-25'25,"-24"24,-1 1,1-25,24 0,0-1,0-24,0 25,1 0,-1 0,-25 0,0-1,26-24,24 25,-25 0,0-25,0 25,-24 0</inkml:trace>
  <inkml:trace contextRef="#ctx0" brushRef="#br0" timeOffset="101680.2322">5532 6276,'49'0,"51"0,-1 0,-25 0,1 0,-26 0,1 0,-1 0</inkml:trace>
  <inkml:trace contextRef="#ctx0" brushRef="#br0" timeOffset="102377.0469">6375 5953,'75'0,"-26"0,-24 0,25 0,-1 0,1 0,-1 0,1 0,0 0,-1 0,26 0,-1 0,-49 0,24 0,-98 0,-1 0,25 50,1 24,-1-49,-25 25,1 24,-1 0,25-24,0 24,1-49,-1 25,25 24,0-49</inkml:trace>
  <inkml:trace contextRef="#ctx0" brushRef="#br0" timeOffset="102823.284">6574 6375,'49'0,"26"0,-51 0,51-25,-1 0,-24 0,-25 25,24 0,1 0</inkml:trace>
  <inkml:trace contextRef="#ctx0" brushRef="#br0" timeOffset="103243.0344">7516 6176,'25'-24,"0"24,24 0,-24 0</inkml:trace>
  <inkml:trace contextRef="#ctx0" brushRef="#br0" timeOffset="103632.3467">7417 6350,'25'0,"24"0,26 0,-1 0,1 0,-26 0,1 0,-1 0</inkml:trace>
  <inkml:trace contextRef="#ctx0" brushRef="#br0" timeOffset="105128.5358">8434 6077,'25'-25,"24"25,1-24,-50-1,74 25,-49 0,0 0,25-25,-1 25,-24 0,49 0,-24 0,-25 0,0 0,-25 25,0 0,0-1,-25-24,-25 0,25 0,1 25,-26 0,0 0,50 0,25-25,25 0,49 24,-74 1,49 0,-24 0,-1 0,1 24,-50-24,0 0,0 24,0 1,-25-25,0 0,1-1,-1 1,-25 0,-24-25,49 0,-25 0,1 0,-26 0,26 0,-26 0,26-25,-1 0</inkml:trace>
  <inkml:trace contextRef="#ctx0" brushRef="#br0" timeOffset="106103.0584">9476 6102,'25'0,"-1"-25,1 0,0 25,25 0,-1 0,26 0,-51 0,26 0,24 25,-24 25,0-25,-1 24,1-49,-25 50,-25-25,-25-1,-25 1,25 0,-49 0,0 0,-1 24,1-24,-1 25,26-26,24 1,0 0,50 0,0 0,49-1,1 1,-1-25,-49 0,24 0,1 0,-25 0</inkml:trace>
  <inkml:trace contextRef="#ctx0" brushRef="#br0" timeOffset="106782.636">6177 7342,'25'0,"24"0,1 0,-1 25,26-25,-26 25,1 0,24-1,-49 26,0-50,-25 50,25-1,0 1,-1-25,1 24</inkml:trace>
  <inkml:trace contextRef="#ctx0" brushRef="#br0" timeOffset="107255.3463">6797 7268,'0'-25,"-25"25,0 0,-49 50,-1-26,26 26,-1-25,25 24,-24 1,24-25,25 24,-25-24</inkml:trace>
  <inkml:trace contextRef="#ctx0" brushRef="#br0" timeOffset="107654.0988">7194 7317,'74'0,"-24"0,-25 0,24 0,1 0,-1 0,26 25,-1 25,-24-25,-1-1,-24-24,25 0</inkml:trace>
  <inkml:trace contextRef="#ctx0" brushRef="#br0" timeOffset="108006.8948">7268 7615,'50'0,"24"0,50 0,-25 0,25 0,-24 0,-1 0,-25 0,-49 0</inkml:trace>
  <inkml:trace contextRef="#ctx0" brushRef="#br0" timeOffset="109046.0407">8533 7243,'25'0,"0"0,24 0,-24-25,50 25,-1 0,25 0,-24 0,-1 0,25 0,-24 0,-51 0,1 0,0 50,-25 24,0-24,-25-25,25 24,-49-24,-1-25,-24 25,49 0,0-25,-25 24,75-24,50 0,-51 0,51 25,-26 0,1 0,0 0,-50-1,0 26,-50-25,25 0,25 24,-49-24,-1 0,25 0,0-1,-24-24,24 0,-25 0,-24 0,0 0,24 0,0-24,-24-1,49-25,0 50</inkml:trace>
  <inkml:trace contextRef="#ctx0" brushRef="#br0" timeOffset="110390.7284">9550 7342,'25'0,"-25"25,25 25,0-1,-1 26,1-26,0-24,0 0,0 0,24-25,1 0,-1 0,26 0,-26 0,1 0,-25 0,0 0,24 0,-24 0,-25-75,0 26,0 24,0-25,-25 25,-24 25,49-24,-50-1,-24 25,24 0,-24 0,49 0,0 0,25 49,0 1,0-25,0 24,0 26,0-50,25-25,0 24,-1 1,26-25,0 0,-26 0,51 0,-50 0,-1-25,26-24,24 49,-49-50,0 1,-25-1,-25 100,0 24,25-24,-24 24,24 25,0 0,0-49,0 25,-25-1,25-24,0-1,-25-24,-25-25,26 0,-26 0,0 0,-24-25,24 0,-98-24,48-1,1 25,25-24,24 24,25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8:12:35.2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8856 4465,'74'0,"-49"0,0 0,24 0</inkml:trace>
  <inkml:trace contextRef="#ctx0" brushRef="#br0" timeOffset="91.4702">9104 4465,'24'0,"-48"0</inkml:trace>
  <inkml:trace contextRef="#ctx0" brushRef="#br0" timeOffset="1000.9336">8905 4713,'50'0,"24"0,1 0,-1 0</inkml:trace>
  <inkml:trace contextRef="#ctx0" brushRef="#br0" timeOffset="4390.0318">1290 5829,'25'0,"-25"50,0-1,0 1,25 24,-25-24,0 0,25-26,-1 26,-24 0</inkml:trace>
  <inkml:trace contextRef="#ctx0" brushRef="#br0" timeOffset="5307.9894">1538 5829,'-49'0,"24"25,0-25,0 50,-24-26,24 26,25 0,-25-26,0-24,0 25,25 0,-24 0,-1-25,0 25,25-1</inkml:trace>
  <inkml:trace contextRef="#ctx0" brushRef="#br0" timeOffset="6206.5685">1935 5829,'25'0,"25"0,-1 0,1 25,-25-25,-1 25,26 0,0-1,-1 1,-49 0,50 0,-50 0,0-1,0 1,-25-25,-25 0,-24 0,24 25,-24-25,24 25,50 0</inkml:trace>
  <inkml:trace contextRef="#ctx0" brushRef="#br0" timeOffset="7200.8177">2853 5730,'49'0,"26"0,-1 0,-24 0,-25 0,24 25,-24-1,0-24,-25 25,0 0,0 0,0 25,-25-1,25 1,-25-25,1 24,24 26,-25-26,0-24,0 25,25-1,-25-24,1 25</inkml:trace>
  <inkml:trace contextRef="#ctx0" brushRef="#br0" timeOffset="7679.2979">2902 6251,'75'0,"-50"0,24 0,1 0,0 0,-1 0,1 0,-25 0,49 0</inkml:trace>
  <inkml:trace contextRef="#ctx0" brushRef="#br0" timeOffset="8830.9883">1513 4936,'0'75,"25"-26,-25 1,0-1,0-24,0 25,0-1,25-49,-25 25,74-25,1 0,-26 0,-24-25,0 25,0-49,-25 24,0 0,0-49,0 49,0 0,-50 0,25 1,1 24,-51-25,50 0,1 25</inkml:trace>
  <inkml:trace contextRef="#ctx0" brushRef="#br0" timeOffset="10232.5718">2034 4936,'0'25,"0"49,0-49,0 25,0-25,0 49,50-74,24 0,1 0,-75 25,25 0,-1-1,1 26,25-50,-1 0,-24-50,-25 26,25-1,0 0,-25-25,0 1,-25 24,0-25,0 26,-24 24,-26-25,26 25,-26 0,51 0,24 25,49-1,-24 1,25-25,24 0,-24 0,24 0,-49 0,0-25</inkml:trace>
  <inkml:trace contextRef="#ctx0" brushRef="#br0" timeOffset="11429.2864">2803 4986,'0'25,"75"-25,-1 0,-24 0,-1 24,-49 1,0 0,0 0,-24 0,-1-1,0 1,-25 0,25 0,100-25,-75 25,0 49,0-49,0 0,0-1,-50-24,-24 0,49 0,-25 0,26 0,-26 0</inkml:trace>
  <inkml:trace contextRef="#ctx0" brushRef="#br0" timeOffset="11903.0285">3275 5259</inkml:trace>
  <inkml:trace contextRef="#ctx0" brushRef="#br0" timeOffset="12182.1116">3250 5035,'0'0</inkml:trace>
  <inkml:trace contextRef="#ctx0" brushRef="#br0" timeOffset="13998.6094">9749 4341,'0'-25,"24"0,1 25</inkml:trace>
  <inkml:trace contextRef="#ctx0" brushRef="#br0" timeOffset="17040.5679">9749 4440,'0'-25,"24"-24,26-1,-25 25,0 0,-1-24,1-1,0 25,0-24,-25-1,-25 50,0 0,-49 0,74 25,-25 0,0 24,0 1,1 24,24-49,0 50,0-26,0-24,0 49,0-24,0-25,0 24,0 26,24-75,1 49,-25-24,0 0,25 0,0 25,24-26,1-24,-25-24,24-26,-24 0,-25-24,0 49,25 0,-25 0,0 1,0 98,0-24,0-26,25 26,-25-25,25-25,-1 0,1 0,0-25,0 0,0-24,-25 24,0-25,-25 25,-50 25,51 0,-1 50,0-25,0 0,25 24,-25-24,25 25,0-25,50-25,24 0,-24 0,-25 0,24-25,1 0,-25 0,0 0,0 50,-1 25,-24-25,25-25,25 0,-25 0,24 0,-24-25,0-25,0 0,-25 26,0-26,0 25,-50 25,0 0,26 25,-1 0,25 49,0-24,0-25,0 24,0-24,25-25,-1 0,1 0,0-25,-25 1,0-26,0 75,0 0,0 49,0 50,0 0,25-25,-25 50,25-25,-1 25,-24-100,25 1,-25 0,-25-50,-24 0,-1-25,1 0,-1-25,25 26,0-26,1 0,-1 26,25-1,0-50,0 26,0 24,25-25,-1 1,26-1,0 25,-1 25,1-24,-25-1</inkml:trace>
  <inkml:trace contextRef="#ctx0" brushRef="#br0" timeOffset="17894.1741">10914 5135,'50'-25,"0"0,-26 25,-24 25,-24 0,-26-25,50 24,-50 1,26 0,-26 0,50 24,50-24,-26 0,26 0,0 0,-1-25,-24 0,0 0,0 0,-1 0,1 0</inkml:trace>
  <inkml:trace contextRef="#ctx0" brushRef="#br0" timeOffset="18792.3208">11584 4663,'-25'-25,"25"1,25-1,0 25,49 0,1 0,-26 0,1 0,0 0,-26 25,26-1,-25 26,0-50,-25 50,0 24,-50-49,0 0,26 0,-1 24,-25-24,25 0,1 0,-1-1,0 1,25 25,0-25,25-1,0-24,24 0,1 0,-1 0,26 0,-1 0,-24 0,-25 0,24 0,-24-24,0-1,0 0</inkml:trace>
  <inkml:trace contextRef="#ctx0" brushRef="#br0" timeOffset="19654.6568">12700 4142,'0'25,"0"50,0-51,0 26,0 24,75-74,-50 0,24 25,1-25,-50 25,0 25,0 24,0-49,0 0,-25-1,0-24,-24 0,-1 0,25 0</inkml:trace>
  <inkml:trace contextRef="#ctx0" brushRef="#br0" timeOffset="20295.5026">12775 4291,'0'-25,"0"1,0-1,49 25,-24-25,0 25,25-25,-26 0,26 25</inkml:trace>
  <inkml:trace contextRef="#ctx0" brushRef="#br0" timeOffset="21809.5647">5333 5556,'50'0,"-25"0,0 50,-1-1,26 1,0 24,-1 1,1 24,-25-24,-1-26,-24-24,25 25,-25-100</inkml:trace>
  <inkml:trace contextRef="#ctx0" brushRef="#br0" timeOffset="22328.2887">5755 5631,'0'24,"-25"26,-24 24,-1-24,-24 0,24-1,0 26,26-50,24-1,-25 1,0 0</inkml:trace>
  <inkml:trace contextRef="#ctx0" brushRef="#br0" timeOffset="23934.3834">6499 5581,'-25'0,"1"25,-1 0,-25-1,25-24,1 25,-1 0,-25 0,1-25,24 25,25-1,-25 1,-50-25,100 0,25 0,24 0,1 0,-1 25,1 25,-26-25,26 24,-26 1,1-1,-25 1</inkml:trace>
  <inkml:trace contextRef="#ctx0" brushRef="#br0" timeOffset="29047.5207">7219 5556,'0'-49,"24"49,26 0,-25-25,0 25,-1-25,1 25,0 0,25 0,-26 0,-24 25,0 0,-24 24,24 26,0-26,-25-24,0 25,0-26,0 1,1 0,-1 0,50-25,49 0,-49 0,49 0,-24 0,-25 0,49 25,-49-25,0 25,-25-1,0 26,0 0,0-1,-25 1,0-1,0-24,0-25,-24 0,24 0,-25 0,1 0,24 0,-49 0</inkml:trace>
  <inkml:trace contextRef="#ctx0" brushRef="#br0" timeOffset="30658.1294">8111 5655,'-24'0,"24"50,0 24,0-49,0 25,0 0,0-1,0-24,24 0,1-25,25 0,24 0,-49 0,25-25,-1 0,26-24,-1-1,-74 25,25-25,0 26,-25-1,0-25,0 1,0 24,0-50,0 51,-25 24,0 0,0 0,-24 0,-1 0,25 0,1 0,-1 24,0 26,0-50,0 25,1 0,24-1,0 26,0 0,0 24,24-24,1-25,0-25,0 0,0 0,-1 0,26-25,-25 0,0-25,-25 1,0 24,0 50,0 24,0-24,0 25,0 24,-25-24,0-25,25 24,0 1,-25-25,0-1,1 1,-1 0,0 0,0 24,0-49,1 0,-1 25,-25-25,0-25</inkml:trace>
  <inkml:trace contextRef="#ctx0" brushRef="#br0" timeOffset="32222.9049">5185 6871,'-50'0,"0"0,50 25,-49-25,-1 49,25-24,-24 25,24-1,0 1,0 24,0 1,1-26,-1 1,0 0,25 24,0 0,0 26,0-26,0 0,25 26,0-1,-25-25,0-24,24-50,1 50</inkml:trace>
  <inkml:trace contextRef="#ctx0" brushRef="#br0" timeOffset="33064.2782">5234 7293,'50'-25,"-1"0,-24 25,25 0,-1-25,1 25,0 0,-1 0,-24 0,0 0,-25 50,-25-1,0-49,0 50,1 0,-1-1,0-24,-25 25,50-1,-24 1,24-1,-25 26,0-26,0 1,25-25</inkml:trace>
  <inkml:trace contextRef="#ctx0" brushRef="#br0" timeOffset="33694.8115">5185 7689,'49'0,"1"0,-25 0,24 0,1 0,-25 0,24 0,26 0,-26 0,26 0</inkml:trace>
  <inkml:trace contextRef="#ctx0" brushRef="#br0" timeOffset="34190.8682">6028 7913,'0'24,"0"1,0 25,0 0,-25 24,25-49,0 24</inkml:trace>
  <inkml:trace contextRef="#ctx0" brushRef="#br0" timeOffset="34566.6761">6077 7665</inkml:trace>
  <inkml:trace contextRef="#ctx0" brushRef="#br0" timeOffset="35782.2899">6425 7243,'25'-25,"-25"0,24 25,1 0,25 0,24 0,-49 0,-25 50,0 0,0 24,0 0,0-49,-25 0,25 0,50-25,-25 0,24 0,1 0,-25 0,24 0,1 25,-50-1,0 51,0-50,0-1,0 1,-25-25,25 25,-50-25,-24 0,0 0,24 0,-24 0</inkml:trace>
  <inkml:trace contextRef="#ctx0" brushRef="#br0" timeOffset="37421.7893">7243 7243,'0'-25,"0"50,-24-25,24 50,0-1,0-24,0 25,0-26,24-24,1 0,25 0,-25 0,-1-24,1-26,-25 0,25 26,0 24,0-25,-25-25,0-24,0 49,-25 25,0 25,0 0,0 49,25-24,0-1,0 1,0-25,25-1,0-24,0 0,0-24,-25-26,0 25,24 0,1 25,-25 50,0 0,0-26,0 26,0 0,0-26,0 1,0 0,0 25,0-1,-25-24,1-25,-51 0,50 0,-24 0,24 0,-49 0</inkml:trace>
  <inkml:trace contextRef="#ctx0" brushRef="#br0" timeOffset="38001.8272">7814 6921,'25'49,"-1"1,1 49,0 0,0 0,-25-24,25 74,-1-50,-24-25,0 25,0 1,0-26,0-49,0 49,0 1,-49-26,24 1,-25-25,1 0,-26 24,26-24,49 25,0 24</inkml:trace>
  <inkml:trace contextRef="#ctx0" brushRef="#br0" timeOffset="53184.6041">13891 4812,'25'0,"0"0,24 0,26 0,-26 0,26 0,-1 0,0 0</inkml:trace>
  <inkml:trace contextRef="#ctx0" brushRef="#br0" timeOffset="53720.7424">13866 4986,'50'0,"-25"0,49 0,-24 0,-26 0,26 0,24 0,1 0</inkml:trace>
  <inkml:trace contextRef="#ctx0" brushRef="#br0" timeOffset="54455.5602">14412 4539,'49'0,"1"25,25 25,-1-50,0 49,-49 1,25-1,24 1,-24-25,-25 25,-50-1,-25-24,50 25,-49-50,-1 24,0 1,26 0,-26 0,0 0,1-1,24 1,25 0</inkml:trace>
  <inkml:trace contextRef="#ctx0" brushRef="#br0" timeOffset="55438.4258">14065 4514,'-25'25,"-50"50,-24-26,0 26,25-51,-1 51,1-25,-1-1,1-24,49 25,25-26,-50-24,-24 0,74 25,-25 0,50 0,25 0,49-1,-25 26,26 24,-26-24,0 0,-24-26,0 1,-50 0,49-25</inkml:trace>
  <inkml:trace contextRef="#ctx0" brushRef="#br0" timeOffset="59849.4966">15602 4614,'50'0,"-25"-25,25 25,-26-25,1 25,-25-25,50 0,-25 1,-1-1,1 0,25-25,-25 1,-1 24,1 0,0 0,-25-24,25 49,0-50,-1 25,-24 1,0-1,-49 25,-26 0,51 0,-1 25,0-1,0 1,25 0,0 49,-25-49,25 25,0-25,-24 24,24 1,0-1,0 26,0-1,0 1,0-26,0 1,24 0,1-26,0-24,25-24,24-26,-49 0,24 25,-24-24,0 24,-25 0,0 100,25-75,24 24,26-24,-26 0,1 0,-25 0,0 0,24 0,-24 0,-25-24,25-1,0 25,-1-25,-24 0,0 0,-24 1,-1 24,-25 0,-24 0,49 0,-25 0,26 24,24 1,0 0,-25 0,25 0,0 24,0-24,49-25,26 0,-26 0,1 0,24 0,-24 0,-25-25,49 25,-49 0,0 0,0-25,-25 1,0 73,0-24,25 0,-1-25,51 0,-26 0,1 0,0-25,-1 0,1 0,-25 1,-25-1,0 0,0-25,0 26,0-1,-25 25,0 0,0 0,0 25,25 24,0 26,0-26,25-49,0 0,0 0,0 0,-1-49,-24 73,0 26,-24 0,24-1,-25 26,0-1,25 1,0-26,0 26,-25-1,0 0,25 1,0-50,-24 24,24 1,0-25,0 24,0 26,-25-75,0 49,0 1,-24-25,24-25,0 0,25-50,0-24,50-1,-1-24,-24 25,0-26,24 51,-49-1,25 25,50 25,-75-24,24 24,51 0,-50 0,24-25,-24 0,-25 0,25 25,0-25,-1 1</inkml:trace>
  <inkml:trace contextRef="#ctx0" brushRef="#br0" timeOffset="60967.226">17835 5110,'25'-25,"0"25,24 0,-24 0,0 0,0 0,-1 0,1 50,0-26,-25 1,25 50,0-51,-25 1,0 50,-25-51,0 1,0-25,-24 25,24 0,-25 0,1-1,24 1,0-25,0 0,25 25,0 0,50 0,-1-25,1 0,-25 0,49 0,1 0,-51 0,26 0</inkml:trace>
  <inkml:trace contextRef="#ctx0" brushRef="#br0" timeOffset="62479.5725">18852 4068,'25'0,"-25"50,0-26,-25 1,0 25,25-25,-25-1,0 1,25 25,-24-1,-1 26,0-50,25-1,0 51,0-1,0 1,0-26,0 1,0 0,0-26,0 1,25 25,0-25,-25-1</inkml:trace>
  <inkml:trace contextRef="#ctx0" brushRef="#br0" timeOffset="63078.7254">19026 4341,'24'0,"1"49,0 26,0-26,-25 1,0 24,25-24,-25 0,24-26,-24 1,25 25,0-50</inkml:trace>
  <inkml:trace contextRef="#ctx0" brushRef="#br0" timeOffset="63878.3475">19422 4465,'0'25,"-24"-1,-26 26,-24-50,-1 50,26-1,-1 1,0-1,1-24,24-25,0 25,0-25,-24 0,-1 0</inkml:trace>
  <inkml:trace contextRef="#ctx0" brushRef="#br0" timeOffset="64639.0479">19621 4638,'25'0,"-1"0,26 0,24 0,1 0,-25 0</inkml:trace>
  <inkml:trace contextRef="#ctx0" brushRef="#br0" timeOffset="65446.968">20142 4316,'25'-25,"24"25,1 0,-25 0,24 0,26 0,-26 0,1 0,24 0,-24 0,-50 25,0 25,0-26,-25 1,-25 25,26-1,-1 26,25-26,-25 1,25 24,-25-24,0 25,1-51,-1 26,0-25,25 24,0 1</inkml:trace>
  <inkml:trace contextRef="#ctx0" brushRef="#br0" timeOffset="66086.7227">20315 4688,'25'0,"50"0,-26 0,26 0,-1 0,0 0,-24 0,24 0,-24 0,-25 0,0 0</inkml:trace>
  <inkml:trace contextRef="#ctx0" brushRef="#br0" timeOffset="66735.6664">20762 3746,'25'0,"-1"49,1-24,0 0,25 24,-1 51,1-26,0 25,-26 0,-24 1,0-1,0-25,25-24,-25 24,0-24,0-25,0-1,-25 1,25 0,0 0,-24 25,-1-1,0-24,0 25,0-1,25-24,-24-25,-1 50</inkml:trace>
  <inkml:trace contextRef="#ctx0" brushRef="#br0" timeOffset="68150.7123">21630 4341,'0'25,"-25"-1,0-24,1 50,-26-25,25 24,-24-24,24 0,25 49,-25-74,0 25,25 0,-25 0,25 0,50-1,-25 26,24-25,1 0,-25-25,0 25,-1-1,26 1,0 0,-1-25</inkml:trace>
  <inkml:trace contextRef="#ctx0" brushRef="#br0" timeOffset="70680.6325">21853 4341,'0'0,"25"0,25-25,-26-25,1-24,25-25,49-50,-24 0,24 0,-50 50,1 25,-25 24,-25 25,0 0,-25 50,-25 0,26 49,-26-24,25 24,25-24,-25 25,1-1,-1 0,25 1,-25-50,0 24,25 26,0-1,0-49,0 24,0 1,0 0,0-1,0 1,0-25,25 24,-25 1,25-25,0 24,24-24,26-25,-51-50,26 1,-25-26,0 26,-25-1,0 25,0 75,0 0,0-26,0 26,0 24,74-74,-49 0,24 0,-24-49,0-1,0-24,-25 24,0 1,0-1,0 25,-50 25,-24 0,49 25,0-25,0 50,1-26,24 1,0 50,0-1,24-49,26-25,0 0,-26 0,1-25,0-25,0 26,0-1,-25 0,24 25,1 50,-25 24,25-49,25-50,-26-25,-24-24,0 24,0-24,0 24,0 26,0-1,-24 25,-1 25,0 24,-25 1,26-25,24 24,0 1,0-25,0-1,0 1,24-25,1-25,-25 1,25-1,-25 50,0 24,0 26,0 24,25 0,0-24,-1 24,1 50,-25-50,25 25,0-25,0-49,-25 24,0-49,-75-25,50 0,1 0,-1-25,0 0,25-49,0-1,0 26,25 24,0-25,24 1,1 24,74-49,-50 49,1 0</inkml:trace>
  <inkml:trace contextRef="#ctx0" brushRef="#br0" timeOffset="71702.6022">23242 4738,'25'-25,"-25"0,50 25,-1 0,1 25,-25 24,-25 26,0-50,0 49,0-49,-25 25,0-50,25 49,0-24,-49-25,24 25,25 49,25-49,24 0,-24 0,0-25,49 0,-49 0,0-50,0 25</inkml:trace>
  <inkml:trace contextRef="#ctx0" brushRef="#br0" timeOffset="72807.2736">23416 3944,'0'-25,"74"25,-49 0,0 0,-25 25,0 25,-25-26,0 1,25 25,-49-1,24-24,0 0,0 0,50-25,0 0,25 0,-1 0,26 25,-51-1,-24 1,0 25,-24-25,-1-1,0 1,0-25,0 0,-24 0,-26 0</inkml:trace>
  <inkml:trace contextRef="#ctx0" brushRef="#br0" timeOffset="73718.1561">23862 3969,'25'0,"25"0,-50 25,25-25,-25 24,0 1,0 25,0-1,-25 1,0 0,-25-1,1-24,24 25,0-50,0 24,-24-24,49 25,0 0,25 0,-1 0,-24 24,50-49,-25 25,0-25,-1 25,26 0,24-25</inkml:trace>
  <inkml:trace contextRef="#ctx0" brushRef="#br0" timeOffset="74686.5967">19001 5606,'25'74,"-1"-24,1 24,0 1,25-1,-26 1,-24-26,25-49</inkml:trace>
  <inkml:trace contextRef="#ctx0" brushRef="#br0" timeOffset="75271.2356">19447 5581,'-25'0,"-24"0,-1 50,25-26,1 1,-1 0,0 25,0-50,0 49,25-24,-24 0,-1 0,-25 0,1-1,-26 26,1 0,24-50,25 24,-24 1,-1 0,0 0,26 0,-1-25,50 0</inkml:trace>
  <inkml:trace contextRef="#ctx0" brushRef="#br0" timeOffset="75823.2899">19422 5953,'25'-25,"0"25,25 0,24 0,0-24,-74-1,50 25,-25 0,0 0,24-25</inkml:trace>
  <inkml:trace contextRef="#ctx0" brushRef="#br0" timeOffset="76542.2495">20092 5507,'25'0,"0"-25,0 25,-1 0,26 0,49 0,50 49,0 1,0 0,-100-26,1 1,-50 0,0 0,-25 0,0 49,0-24,25 24,-24-24,-1-1,25 1,0-25,0 0</inkml:trace>
  <inkml:trace contextRef="#ctx0" brushRef="#br0" timeOffset="77120.4279">20613 5953,'25'0,"24"0,1 0,0 0,-26 0,26 0,-25 0,25 0,24 0,0 0,-74-25</inkml:trace>
  <inkml:trace contextRef="#ctx0" brushRef="#br0" timeOffset="78018.7602">21704 5680,'-24'0,"-1"25,0 0,-25 0,1 24,-1-24,50 25,0-1,-25-24,25 0,25 0,25 0,-1-1,26 1,-50 25,49-25,-24 24,-1-24,-24-25</inkml:trace>
  <inkml:trace contextRef="#ctx0" brushRef="#br0" timeOffset="96491.2448">22374 5730,'25'-25,"0"0,24 25,26 0,-1 0,-49 0,-25 75,0-1,0-24,-25-25,0-25,1 24,-1 1,25 0,25-25,24 0,26 0,-1 25,-24-25,-26 25,-24-1,0 26,0 0,-24-26,-1-24,-25 0,1 0,24 0,-25 0,1 0,24 0,0 0</inkml:trace>
  <inkml:trace contextRef="#ctx0" brushRef="#br0" timeOffset="97424.5087">23044 5779,'0'-49,"74"24,-49 25,25 0,-1 0,1 0,-50 50,0-1,0 1,0-25,0 0,0-1,0 1,-25 25,25-25,-49-1,-1-24,0 25,50 25,-24-25,-1-1,25 51,0-26,0 26,25-50,-1 24,1-49,25 25,-1 0,-24 0,25-25,24 0,-49 0,0 0</inkml:trace>
  <inkml:trace contextRef="#ctx0" brushRef="#br0" timeOffset="104226.7404">8980 9947,'0'-25,"49"25,26 0,-1 0,-24 0,-26 0,26 0,-25 0</inkml:trace>
  <inkml:trace contextRef="#ctx0" brushRef="#br0" timeOffset="104801.3784">9128 10096,'50'0,"-100"0,150 0,-26 0,-24 0,-1 0,-24 0,0 0</inkml:trace>
  <inkml:trace contextRef="#ctx0" brushRef="#br0" timeOffset="105482.0515">10096 9971,'322'-421,"-644"842,644-892,-322 446,0 1,-49 24,-1 0,25 0,0 24,1 1,-1 25,0-1,0-24</inkml:trace>
  <inkml:trace contextRef="#ctx0" brushRef="#br0" timeOffset="108203.0583">10170 9624,'0'298,"0"-249,25-24,0 25,0-25,-1 0,1-1,25-24,0 0,24 0,-24 0,-26 0,26-24,-25-1,0 0,-25 75,0 24,24-49,26-25,24 0,1 0,-26 0,1 0,-25-25,0 25,-25-25,0-49,0 24,-25 25,0 0,0 25,-49 0,-1 0,51 0,-1 0,0 0,25 25,-25 25,0-25,1 0,24 49,0 0,0 1,24-50,26-25,24 0,26 0,-51 0,-24-25,25 0,-26 0,-24-24,0-1,25 50,-25-25,0 75,0-1,0 1,25-25,49-25,-49 0,25-50,-25 25,24 1,-49-1,50 25,0-25,-50 0,24 0,1 25,-25-24,0-51,0 50,-25 25,-24 0,-26 0,50 0,1 0,-1 25,0 0,0 0,25 0,0-1,0 26,0-25,25 24,0-49,0 25,-1-25,51 0,-50-25,0 1,-1-1,-24-25,0 1,0 73,0 26,0 49,0-49,0 74,0-25,0 0,0 0,0 1,0-76,50 76,-50-51,25 1,-50-25,-49-1,49-24,0 0,25 25,-25 50,0-26,25-24,-49 25,24-25,0-25,-25 24,1 1,24-25,-49 0,-1 0,26 0,-1 0,25 0,25-25,25-49,25 0,-1-1,-24 1,25-1,24 50,-24-24,49 24,-25-25,26 26,-26-26,-24 25,-1 0,-24 1,0 24,0-25,-25 0,0 0</inkml:trace>
  <inkml:trace contextRef="#ctx0" brushRef="#br0" timeOffset="109734.6505">12031 10666,'0'-25,"24"25,1-25,0 1,0-1,-25-25,25 25,-25 1,0 98,0-24,0 24,0-49,0 24,0-24,0 50</inkml:trace>
  <inkml:trace contextRef="#ctx0" brushRef="#br0" timeOffset="110384.3055">12378 10220,'25'0,"-25"74,0-24,-25 24,25 0,-25 1,25-26,0 26,0-1,0 1,0-26,0-24,0 49,0-24,0 24,0-49,0 0,25 25,0-100</inkml:trace>
  <inkml:trace contextRef="#ctx0" brushRef="#br0" timeOffset="111373.8826">12725 10592,'0'49,"0"1,0 24,0-49,0 25,75-50,-51 24,1-24,0 0,0 25,-25 0,25 25,-1-50,-24 49,0-24,-49-25,-26 0,26 0,-1 0</inkml:trace>
  <inkml:trace contextRef="#ctx0" brushRef="#br0" timeOffset="112414.1533">12800 10641,'0'-25,"24"25,51 0</inkml:trace>
  <inkml:trace contextRef="#ctx0" brushRef="#br0" timeOffset="112609.0321">12849 10616</inkml:trace>
  <inkml:trace contextRef="#ctx0" brushRef="#br0" timeOffset="114135.4006">12601 10666,'-25'0,"50"-25,0 25,0 0,24 0,26 0,-1 0,-49 0,-25 50,0-25,0 24,0 26,0-1,0-24,0-1,0-24,0 0,-25 24,0-24,50 0,25-25,24 0,-24 0,-25 0,-1 0,1 0,25 0,24 0</inkml:trace>
  <inkml:trace contextRef="#ctx0" brushRef="#br0" timeOffset="115263.3958">12552 10765,'0'-25,"49"25,-24-24,25 24,24 0,-49 0,0 0,24 0,-24 24,0 26</inkml:trace>
  <inkml:trace contextRef="#ctx0" brushRef="#br0" timeOffset="117750.8771">13494 9723,'25'0,"0"0,0 0,-1-24,1-26,0 25,-25 0,25-24,0 24,-1 0,1-24,-25 24,25 0,-25 50,0 24,0 26,0 24,-25 50,0-25,1-25,24-24,-25-1,0-24,25-1,0 1,0-25,0 24,0-74,25 25</inkml:trace>
  <inkml:trace contextRef="#ctx0" brushRef="#br0" timeOffset="118269.8182">14040 9649,'0'50,"0"49,0 25,0 25,0-25,0 0,0-25,0-25,0-24,25-25,-1-25</inkml:trace>
  <inkml:trace contextRef="#ctx0" brushRef="#br0" timeOffset="119205.4866">14313 10120,'0'-24,"49"24,26 0,-26 0,-24 0,25 0,-25 24,-1 1,1 0,-25 25,0-1,0 26,0-1,0-49,-25 0,-24-1,-1 1,25-25,-24 25,-1 0,25 0,25 24,0 26,0-51,0 26,25-50,25 50,-26-26,1-24,50 0,-1 0,-24 0,-1 0,1 0,-25 0</inkml:trace>
  <inkml:trace contextRef="#ctx0" brushRef="#br0" timeOffset="120103.8711">13469 8979,'0'50,"-25"0,-24-1,24 26,-25-1,1 0,49 26,-25-26,0-49,25 49,0-24,0 24,0-49,0 25,0 24,0-24,0-1,0 1,0-25,0 24,0 1,25-25,0 49,0-24,-1 24,26 1,-25-51,24 26,-24 24,25 1,-50-26,25-24,-25 25,25-25,24-25,1 0</inkml:trace>
  <inkml:trace contextRef="#ctx0" brushRef="#br0" timeOffset="120871.4654">14734 9128,'50'75,"-25"-26,0 1,-1-1,-24 26,25-1,-25 1,50 24,-25-25,-25 1,24 24,-24 0,25 25,0-25,0 1,0-1,-1 0,1-25,-25 1,0-1,0-49,0 49,0-24,0-25,0 24,0-24,0 0,-25 0,1 0,-1-1,25 1,0 0</inkml:trace>
  <inkml:trace contextRef="#ctx0" brushRef="#br0" timeOffset="122022.9642">15007 8706,'25'0,"-124"0,74 50,25-25,0 49,0 1,25-75,49 0,-49 0,0 0,24 24,1-24,-25 25,-25 25,0-25,0 0,0-1,-75-24</inkml:trace>
  <inkml:trace contextRef="#ctx0" brushRef="#br0" timeOffset="122990.3193">14933 8756,'0'-25,"25"25,-1 0,26 0,-50-25,50 25,24 0,0 0,1 0,-26 0,-24-24</inkml:trace>
  <inkml:trace contextRef="#ctx0" brushRef="#br0" timeOffset="134374.2858">7541 12030,'50'0,"-1"0,1 25,-25 0,-1 0,26-25,-25 24,49 1,-24 0,-1 25,1-25,0 24,-1-49,1 25,24-25,-74 25,50 0,-75-1,0-24,-24 25,-1 0,-24-25,49 0,-25 0,25 25,1 0,-1-1,-25 1,25-25,1 50,-26-25,0-1,26 1,-51 0,1 0,-1 0,1 24,24-24,26 0,-26-25</inkml:trace>
  <inkml:trace contextRef="#ctx0" brushRef="#br0" timeOffset="135310.792">5383 11956,'25'74,"-25"-49,25 49,-25 1,0-1,0-24,0 0,0-1,24-49</inkml:trace>
  <inkml:trace contextRef="#ctx0" brushRef="#br0" timeOffset="135978.4217">5581 11906,'-545'496</inkml:trace>
  <inkml:trace contextRef="#ctx0" brushRef="#br0" timeOffset="137470.1133">5879 12254,'74'0,"1"0,-26 0,1 0,0 0,-25 0</inkml:trace>
  <inkml:trace contextRef="#ctx0" brushRef="#br0" timeOffset="138286.3079">6623 11956,'50'0,"24"0,-24 0,-25 0,24 0,1 0,-25 0,24 0,26 0,-51 0,26 0,0 0,-100 49,25-24,-24 50,24 24,0-25,0 26,-24-26,24 25,-25 0,25 1,-24-26,24-24,0-26</inkml:trace>
  <inkml:trace contextRef="#ctx0" brushRef="#br0" timeOffset="138990.0282">6574 12551,'74'0,"-24"0,-26-25,26 25,-25 0,24-24,1 24,-25 0,24 0,1 0,0 0,24 0,-24-25,-25 25</inkml:trace>
  <inkml:trace contextRef="#ctx0" brushRef="#br0" timeOffset="140329.274">9203 11881,'25'0,"24"-24,-24 24,-25-25,25-25,25-24,-26 24,26 1,-25-26,0 50,-50 75,0 24,-25-24,26 0,24 24,0-24,0-26,0 51,0-26,0 26,-25-50,25 24</inkml:trace>
  <inkml:trace contextRef="#ctx0" brushRef="#br0" timeOffset="140822.9715">8980 12353,'74'0,"0"0,-24 0,24 0,26 0,-1 0,-25 0,1 0,24 0,-25 0,1 0,-50 0,24 0,-24 0</inkml:trace>
  <inkml:trace contextRef="#ctx0" brushRef="#br0" timeOffset="141936.121">9327 12799,'25'0,"0"-25,24 25,1-24,-25 24,24 0,-24 0,-25 24,0 26,0 0,0-1,-25-24,-24 0,49 0,-50-25,0 24,1 1,24 0,-25-25,100 0,0 0,-26 0,26 0,0 0,-1 0,-24 0,-25 74,0 1,0-50,0 24,0 1,-25-50,0 50,-24-1,-1 1,1-50,24 25,-25-1,0-24,26 0,-26 0,0 0,1-24,24-1,0 0</inkml:trace>
  <inkml:trace contextRef="#ctx0" brushRef="#br0" timeOffset="142916.9399">10096 12998,'0'-25,"49"25,1 0,-25 0,24 0,-24 0,-25 49,0 26,0-1,0-49,0 0,-49 25,-1-1,0 1,1-25,-26 24,1-24,24-25,1 25,24 0,-25-1,50 1,75-25,-1 0,-49 0,49 0,1 0,-50 0,24 0,26 0</inkml:trace>
  <inkml:trace contextRef="#ctx0" brushRef="#br0" timeOffset="144090.1124">7615 14238,'0'49,"0"1,0 0,25 24,0 25,-25 1,0-1,0-50,0 26,0-26,0-73,0-1</inkml:trace>
  <inkml:trace contextRef="#ctx0" brushRef="#br0" timeOffset="144693.7532">7987 14238,'-24'25,"-26"-1,0 26,26-25,-1 25,-25-26,1 1,-1 0,25 25,-24-26,-1 26,0-25,1 0,24-1,-25 26,1-25,-1 0,25-1,1-24,-26 25,50 0,-50 0,25-25</inkml:trace>
  <inkml:trace contextRef="#ctx0" brushRef="#br0" timeOffset="147430.022">8657 14213,'50'25,"-25"0,-1-1,51 1,-50-25,24 25,-24-25,25 25,-26 0,-24 0,0-1,0 26,-24-50,-1 25,0-25,-25 25,1-1,24 26,-25-25,1 0,-1-25,50 24,-49 1,-1 0,25 0</inkml:trace>
  <inkml:trace contextRef="#ctx0" brushRef="#br0" timeOffset="148558.6404">9749 14238,'74'0,"-49"0,49 0,-24 0,-25 0,49 0,-24 0,-26 0,26 0,24 0,-49 25,-50 24,-24 26,24 24,-25-49,26 49,-26-25,25 1,25-1,-25 0,25-49,0 25,0-1,-24-49,24 50</inkml:trace>
  <inkml:trace contextRef="#ctx0" brushRef="#br0" timeOffset="149180.8905">9848 14759,'49'0,"1"0,0 0,-1 0,1 0,-25-25,-1 25,26 0</inkml:trace>
  <inkml:trace contextRef="#ctx0" brushRef="#br0" timeOffset="149925.8453">10865 14064,'25'-25,"-1"1,1-1,-25 0,0-49,25-26,0 1,0 25,-1-25,1 49,0 0,-25 75,-25 74,0-49,25 24,-24 26,-1-26,0 0,0 1,25-26,0 1,0 0,0-26,0 1</inkml:trace>
  <inkml:trace contextRef="#ctx0" brushRef="#br0" timeOffset="150502.6701">10642 14362,'49'0,"1"0,-25 0,49 0,0 0,-24-25,0 25,24 0,0 0,-24 0,24 0,1 0,-1 0,26 0,-26 0,-24 0,-1 0,-24 0,0-25,0 0</inkml:trace>
  <inkml:trace contextRef="#ctx0" brushRef="#br0" timeOffset="152024.1171">11187 14759,'0'49,"0"26,0-1,0-49,0 0,-49 0,-26-25,125 0,-25 24,-1 1,1 25,25-50,-25 49,-25-24,0 0,0 49,0 1,0-25,0-26,0 1,-25-25,0 50,25-1,-50-24,26-25,-26 0,-24 0,49 0</inkml:trace>
  <inkml:trace contextRef="#ctx0" brushRef="#br0" timeOffset="152934.4565">11014 14858,'49'-99,"-98"198,148-198,-74 99</inkml:trace>
  <inkml:trace contextRef="#ctx0" brushRef="#br0" timeOffset="153989.8075">11584 14709,'25'0,"-50"0,124 0,-74 0,25 0,-1 0,1 25,-25 25,-25-26,0 51,0-1,-25-49,0 0,0 24,1-24,-1 25,-25-1,25 1,-24-25,24 0,25 24,0 26,0-26,0 26,0-50,0-1,25 1,0 0,-1 0,26-25,-25 0,24 0,1 0,-25 0,24 0,1 0,-25 0,0 0,24 0</inkml:trace>
  <inkml:trace contextRef="#ctx0" brushRef="#br0" timeOffset="163969.003">869 5928,'0'25,"0"50,-25-1,25 25,0 0,0-49,0 24,0 1,0-1,0-24,0 24,0 1,0-26,25 1,-25 24,0-24,49 24,1 1,-25-26,49 26,0-1,1-24,-1-25,25-1,-24 1,-26-25,26 0,24 0,0 0,25 0,-24 0,24 0,0 0,0 0,24 0,-24 0,0 0,-74 0,0-25,-26 25,26 0,-25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8:16:59.4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9674 5110,'0'-50,"0"1,0 24,0-25,0-24,0 24,0-49,0 24,0-24,0 25,25 24,-25-24,25 49,0 0,24 25,26 0,-1-25,0 1,1-1,-1 25,1-25,-1 0,-24 25,24-25,-24 25,24 0,-49 0,25-24,-1-1,-24 25,25 0,-1-25,1 25,-1 0,26 0,-1 0,-24 0,24 0,1 0,-51 0,26 0,0 0,-25 0,24 0,1 0,-25 0,24 0,-24 0,25 0,-1 0,1 0,-1 0,1 0,-25 0,24 0,1 0,-25 0,49 0,-24 0,-25 0,-1 25,-24 49,0 1,0-51,0 51,0-1,0-49,0 49,0-24,0 0,0-1,0 1,0-25,0 49,0-49,0 0</inkml:trace>
  <inkml:trace contextRef="#ctx0" brushRef="#br0" timeOffset="1758.7379">12899 5035,'0'-24,"0"-26,0-24,0 24,0 25,0-49,0 49,0 0,0-49,-25 24,25 25,0-24,0-26,0 26,25 49,24 0,26-25,-1 25,-24 0,-1-25,1 25,-25 0,49-25,-49 0,0 25,24 0,1 0,-25 0,-25 50,0 24,0-24,0 0,0 24,25 0,-25-49,0 25,25-25,-25-1,24 26,1-25,-25 25</inkml:trace>
  <inkml:trace contextRef="#ctx0" brushRef="#br0" timeOffset="8895.7188">15875 2679,'50'0,"24"0,-49-25,-25 0,50 0,-1-24,-24-1,25-24,-1-1,-24 1,0-75,25 50,-26 0,26 0,-25 49,-25 0,0 26,0-1,-50 25,25 25,1-25,-1 49,0 1,25-1,-25 1,25 0,0 24,0-24,0 49,0 0,0-25,0 26,0-26,25 0,0 1,0-1,-25-49,24 0,1 25,0-26,0 1,0 0,-1-25,26 0,24 0,-49-25,0 0,25 1,-1-1,1 0,0 0,-26 0,1 1,0-26,-25 100,0 24,25 0,0-74,-1 50,26-25,0-25,-1-25,1-25,-1 26,-24-26,-25 0,0-24,0 49,0-25,0 1,-25 49,-24-25,-1 25,-24 0,-1 0,1 0,49 0,25 99,0-74,0 50,25-1,0-24,-25-26,25 1,49-25,-49 0,24 0,1 0,-25 0,49 0,-24 0,-25-25,24 1,1-1,-25 0,-25-25,0 1,0 74,0 49,0-49,24-25,1 0,25 0,-25-25,-1 0,1 25,-25-74,0 49,-25 0,1 0,-1 25,-50 0,51 0,24 25,-25 0,0 0,25 0,0 24,0 1,0-25,0 49,25-49,0-25,49 0,-49-25,0 0,-1-24,1 73,-25 1,0 50,0 24,0 0,0 25,0-25,0-49,0 24,0-24,0-25,0 24,0 1,0 0,0-1,-49-24,24 0,0-25,-49 0,-1 25,-24-25,0 0,0 0,49-50,-24 0,49 26,25-1,25-25,24 0,-24 1,49-1,1 1,24-1,-25 25,1-24,-26 49,-24-25,25 25,-25-25</inkml:trace>
  <inkml:trace contextRef="#ctx0" brushRef="#br0" timeOffset="9839.6387">18033 3076,'25'25,"50"-25,-26 0,1 0,-1 0,-24 0,50 0,-26 24,-49 1,0 25,0 24,0-24,0-25,-49-1,24-24,-25 25,25 0,75-25,24 0,-24 0,-25 25,0 0,-25 24,0 1,0 24,-25-24,0-25,0 24,0-24,-24-25,-1 0</inkml:trace>
  <inkml:trace contextRef="#ctx0" brushRef="#br0" timeOffset="10459.927">18902 1960,'0'49,"0"1,-25-1,-25 26,25-1,0 25,1 50,-1-74,25 24,0 25,0-25,25 0,24 25,26-24,49 24,-75-75,51 75,-51-25,26-24,-26-25,-24-26,0-73,-25-26</inkml:trace>
  <inkml:trace contextRef="#ctx0" brushRef="#br0" timeOffset="10888.21">19596 2406,'0'25,"25"24,0 26,24-1,-24 26,25-1,-26 0,26-25,-25 1,0-50</inkml:trace>
  <inkml:trace contextRef="#ctx0" brushRef="#br0" timeOffset="11279.9544">20018 2654,'0'-25,"-25"25,-25 25,-24 25,-1-1,1 1,-25 0,24-1,26-24,-1 25,25-26</inkml:trace>
  <inkml:trace contextRef="#ctx0" brushRef="#br0" timeOffset="11686.607">20191 2853,'25'0,"50"0,-26 0,26-25,-26 25,-24 0,25 0,24 0,-49 0</inkml:trace>
  <inkml:trace contextRef="#ctx0" brushRef="#br0" timeOffset="12410.5188">20985 2232,'25'0,"0"-24,24 24,26 0,49 0,0 0,25 24,-1 26,-73-25,-50 24,-25 1,-25-25,0 24,-25-24,-24 25,0-25,49 24,-50-24,1 25,24-25,1-1,24 1,-25 0,1 0,24 0,25 24,0-24,0 25,0-26,0 1,50 25,-1-25,26 24,24-24,50 25,24-26,-24 26,-75-25,-49-25,25 0,-25 0,0 0,-25-50,0 25</inkml:trace>
  <inkml:trace contextRef="#ctx0" brushRef="#br0" timeOffset="12879.6092">22275 992,'0'50,"0"-1,0 26,25-26,0 26,-1 49,1 25,-25-50,25 25,-25 50,0-1,-25 50,-24-74,-51 25,1 24,25-49,-26-50,51 25,-1-99,50 0,-49-25</inkml:trace>
  <inkml:trace contextRef="#ctx0" brushRef="#br0" timeOffset="235874.6772">10914 6251,'25'0,"25"0,24 0,1 0,-26 0,26 0,-51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7:32:56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13841 5680,'-24'50,"-1"-1,0 26,0-25,0 24,1-24,-1 24,25-49,0 24,-25 1,25 24,0-24,0 24,-25 26,25-1,0 25,-25-25,1 25,24 25,0 25,0-50,0 0,0-25,0 25,0-25,0 25,0 0,0 25,0-50,-25-49,25 49,0 25,0 50,0-1,0 1,0 0,25-1,-1 26,1-26,-25-74,25 1,0-26,-25 25,0 1,0 24,0 24,0 1,0 25,0-1,0 1,0-75,0 25,0 25,0-74,25 24,-1 0,1 50,50 25,-51-26,26 1,-25-99,0 24,-1-24,1-1,0-24,0 25,0-1,-25 1,24-50,-24-74,0-26</inkml:trace>
  <inkml:trace contextRef="#ctx0" brushRef="#br0" timeOffset="3746.149">13841 5730,'50'0,"0"-25,-50-25,49 50,50-74,50 49,0-24,25-1,-25-24,-1 24,-73 25,74-24,-50 24,0 0,25 25,50 0,99 0,-25 0,99 0,-25 0,26 0,-51 0,-49 0,-24 0,-51 0,-49 0,0 0,-25 0,25 0,50 0,0 0,-1 0,26 0,-26 0,1 0,-25 0,-75 0,1 0,-26 0,51 0,24 0,0 0,49 0,1 0,-50 0,-25-25,0 0,1 1,-51 24,-24 0,25 0,-1 0,26 0,24 0,0 0,0 0,25 0,-25 0,-74 0,50 0,-26 0,-24 0,25 0,-1 0,26 0,-26 0,26 0,-1 0,1 24,-26 1,1-25,-1 0,1 25,-25 0,24 24,1 1,0 0,-1-26,-49 1,50 25,-1-25,-24-1,0-24,0 25,0 25,0-25,-25 24,0 1,24-50,-24 49,25-24,-25 0,25 25,0 24,0-24,-25-1,24 26,-24-1,0 1,25-1,-25 0,25 1,0 24,-25-25,0 1,0-50,0 49,0-24,0-25,0 49,0 25,0 0,0 25,0 0,0 0,0 50,0 0,0-50,0 25,0-50,0 25,0 49,0-49,0 50,0-50,0 0,0-25,0-24,0-1,0 1,0 73,0 26,-25 74,-49 25,-1 25,26-1,-1-24,50-74,0-26,0-98,0-1,0-49,-25-25,25 49,-25-24,0 0,25 49,-49 1,-75-1,25 1,-1-26,-48 26,48-26,1-24,-50 25,50-25,25 24,-26-24,1 0,0-25,-25 25,0-1,-74 51,24-50,0-1,1 1,-1 0,-24 25,24-26,0 1,25 25,25-25,-74 24,74-24,-50 0,26-25,73 0,-24 0,0 0,-1 0,1 0,0 0,-25 0,-50 0,-123 0,123 0,0 0,1 0,-1 0,1 0,49 0,0 0,24-25,26 0,24 25,25 0,-24 0,-1-25,-24 1,24 24,-49-25,0 25,0 0,-1 0,26-25,0 0,-1 25,-24 0,0-25,-1 25,1 0,25 0,-1 0,26 0,-26 0,1 0,24 0,1 0,-1 0,1 0,-1 0,-24 0,-1 0,1 0,24 0,25 0,-24 0,-1 0,0 0,-24 0,24 0,26 0</inkml:trace>
  <inkml:trace contextRef="#ctx0" brushRef="#br0" timeOffset="18019.3587">20191 8558,'25'0,"0"-25,25 25,24 0,0-50,1 50,74-25,49-24,-49-1,-50 25,-24 25,-26 0</inkml:trace>
  <inkml:trace contextRef="#ctx0" brushRef="#br0" timeOffset="18851.137">20291 8508,'49'0,"75"0,-25 0,25 0,0 0,-24 0,49 0,-125 0,26 0</inkml:trace>
  <inkml:trace contextRef="#ctx0" brushRef="#br0" timeOffset="26084.2512">14610 7813,'100'0,"-51"0,50 0,-24 0,74 0,24 0,26 0,24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08T16:35:21.35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10766 13271,'0'99,"0"-50,0 26,0-1,0 1,0-26,0 50,0-24,0-1,0-24,0-1,0 1,0-25,0 24,0 1,0-25,0 49,0 1,0-50,0 49,0-24,0-26,0 51,0-1,24-49,-24 0,0 49,25-24,0-1,-25 1,25 0,-25-26,0 51,0-1,0 1,0-26,0 26,0-1,0-49,0 25,0 24,0 0,0 1,0 24,0 0,0 0,0 1,0 24,0-25,0 25,0-25,0-49,0 24,-25-24,0-1,25 1,-25-25</inkml:trace>
  <inkml:trace contextRef="#ctx0" brushRef="#br0" timeOffset="2093.2401">9104 14908,'0'24,"49"-24,1 0,-25 0,49-24,25-1,1 0,24 25,24-25,-48 0,-51 1,50 24,1-25,-1 0,0 0,0 25,1-25,24 1,24 24,26 0,-50 0,0 0,50 0,-1 0,-49 0,25 0,-25 0,0 0,50 0,-50 0,25-25,24 0,-73 0,48 0,-24 25,50 0,0 0,-1 0,1 0,0 0,-50 0,0 0,24 0,-24 0,1 0,-26 0,25 0,-25 0,25 0,0 0,25 0,-25 0,-50 0,-24 0,-1 0,1 0,-25 0,-75 0,-24 0,-25 0,-75 25,-24 0,24 0,0 49,26-24,48-25,26 24,-1-24,100-25,50 0,-26 0,26 0,-26 0,26 0,24 0,-25-25,1-24,-1 24,-24-25,24 25,1 1,-26 24,-49-25,50 0,-1 25,-49-25,0-24,-24 24,-1 25,0 0,0-25,-24 25,-1-25,25 0,-24 25,-1 0,25 0,-24 0,-1 0,25-24,-24-1,24 0</inkml:trace>
  <inkml:trace contextRef="#ctx0" brushRef="#br0" timeOffset="3606.9072">10865 13097,'0'49,"25"-24,-25 0,24 50,1-51</inkml:trace>
  <inkml:trace contextRef="#ctx0" brushRef="#br0" timeOffset="4070.9697">10741 13022,'-25'0,"25"25,-25 25,-24-25,24 24,-25-24,25 25,1-1,-1-24,-25 0,50 0</inkml:trace>
  <inkml:trace contextRef="#ctx0" brushRef="#br0" timeOffset="7924.5422">11237 16942,'-25'0,"25"-75,0 50,0-24,0-1,0-24,0 49,25-25,-25 1,0-1,0 1,0-1,0 25,74-25,-49 26,-25-1,0 0,25-25,-25 1,0 24,0-49,0-1,0 26,0-26,0 1,25-1,-25 26,25-1,-25-24,0-1,0 26,24-26,1 26,-25-1,25 25,-25-49,0 24,25 50,-25-25,0-24,0 24,0-25,25-24,-25 49,0-24,0-1,0 0,0 1,24-26,1 1,0 49,-25-24,0-1,25 25,0-25,-25 26,0-1,24 0,1-25,0-24,-25 49,25-24,0-1,-1 25,1 0,25-49,-25 24,24-24,-24 24,25 26,-50-1,24 0,1-25,0 26,0-1,-25-25,25 50,24-49,-49 24,50 0,-25 0,-1 0,1 1,25 24,-25-25,-1-25,26 0,25 26,-51-1,-24 0,50 0,-25 0,0 25,-1-24,1-1,0 0,25 25,-26-25,-24 0,25 25,0-24,0-1,0 0,-1 25,1-25,-25 0,50 25,-25-24,-1 24,1-25,0 0,-25 0,25 25</inkml:trace>
  <inkml:trace contextRef="#ctx0" brushRef="#br0" timeOffset="24812.8622">11584 14684</inkml:trace>
  <inkml:trace contextRef="#ctx0" brushRef="#br0" timeOffset="25413.2008">11535 14660,'0'0</inkml:trace>
  <inkml:trace contextRef="#ctx0" brushRef="#br0" timeOffset="25757.5168">11535 14660,'-25'0</inkml:trace>
  <inkml:trace contextRef="#ctx0" brushRef="#br0" timeOffset="27676.7055">11832 15056,'0'-24,"25"-1,-25 0,25 25,24-25,-24 0,-25 1,25-26,0 25,-25 75,0 24,0-24,0 24,0-24,0-25,0 24,0 26,0-26,0-24,0 0,-50-25,-24 0,123 0,1 0,24 0,-24 0,-25 0,24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02T18:34:10.233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15627 14932,'75'0,"-50"0,24 25,1 25,-25-50,-1 49,-24-24,25 0,0 49,-25-49</inkml:trace>
  <inkml:trace contextRef="#ctx0" brushRef="#br0" timeOffset="1044.535">16049 14883,'-25'0,"0"25,1 24,-1-49,0 25,-25 25,50 24,-24-49,-26-25,50 25,-25-1</inkml:trace>
  <inkml:trace contextRef="#ctx0" brushRef="#br0" timeOffset="2070.3906">9501 12973,'24'0,"26"0,24 0,-49-25</inkml:trace>
  <inkml:trace contextRef="#ctx0" brushRef="#br0" timeOffset="2464.8036">9798 12675,'-25'0,"25"75,0-26,0 1,0 99,25-125,0 26,0 49,0-74,24 0,-49 0,50-25</inkml:trace>
  <inkml:trace contextRef="#ctx0" brushRef="#br0" timeOffset="2798.3671">10096 13171,'0'25,"25"0,-25 25,0-26,0 26,24 0,1-26,25-24,-25-24</inkml:trace>
  <inkml:trace contextRef="#ctx0" brushRef="#br0" timeOffset="2969.2639">10294 13271</inkml:trace>
  <inkml:trace contextRef="#ctx0" brushRef="#br0" timeOffset="3333.3513">10617 13146,'0'0,"25"50,-25 0,24-1,1-49</inkml:trace>
  <inkml:trace contextRef="#ctx0" brushRef="#br0" timeOffset="3703.7283">10666 12973,'-24'0,"-1"0,25 25,-50-1,1 1,24 0,0 0,0-25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8:21:32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8980 2877,'49'0,"26"0,-1 0,-24 25,24-25,1 0,-51 0,26 0,-25 0,49 0,1 0,-1 0,-74 25,-50-25,-24 0,49 0,-24 25,-1-25,0 0,1 0,-1 0,25 0,-49 0,-1 0,1 0,24 0,1 0,-1 0,25 0,-49 0,0 0</inkml:trace>
  <inkml:trace contextRef="#ctx0" brushRef="#br0" timeOffset="22208.1206">16421 7491,'50'-25,"-1"0,1 1,-25-26,24 0,26 1,-26 24,-24-25,0 26,-25-1,0 0,25-49,0 49,-25 0,0-49,0 24,-25 50,0 0,-49 0,24 0,25 0,-25 25,26 24,24-24,-25 50,0-1,25 25,0-24,0-1,0 25,0 0,0-24,25 24,24-25,-49-24,25 0,0-1,0 1,25-25,24-25,-24 0,24 0,-49-25,24-25,-24 1,0-1,-25 25,0-49,0 123,0-24,0 25,0-1,0 1,25-25,0 25,-1 24,1-49,0-25,0 0,49 0,-49 0,0-25,24 0,-49 0,50 25,-25-49,0 24,-25 0,0-49,0 49,0 0,0 0,-25 0,-25 25,-24 0,-1 0,1 0,24 0,26 0,-26 0,50 25,-25-25,25 50,0 24,0-24,0 24,25-49,-25 0,50-25,-26 25,51-25,-1 0,-24-25,24 0,-24 0,-1 25,-24-49,0 24,0 0,0 0,-25 50,0 25,0-25,0 24,0 1,24-25,26-25,-25 0,0 0,0-25,24 0,-24 0,0 0,-25-24,0-1,0-24,0-1,0 50,-25 25,-25 0,1 0,24 25,-25 0,25 25,1-1,24 1,0 0,0-1,24 26,1-26,25-24,-25 0,0 0,49-25,-49-25,24-25,-24 1,0-1,-25 75,0 24,0 51,-25-1,0 0,25 25,0-25,0 0,0-24,0 24,0-24,-24-1,24-24,-25-1,0-24,0 25,0-26,25 1,-49-25,-26 0,26 0,24-25,-25-49,25 24</inkml:trace>
  <inkml:trace contextRef="#ctx0" brushRef="#br0" timeOffset="23629.8646">18381 8632,'0'25,"0"24,0-24,0 25,-25-1,25-24,0 25,0-1,25 1,49-50,-49 0,24-25,-24 0,25 1,-25-51,-25 1,0-1,0 26,0-26,0 26,0 24,0-25,-50 50,25 25,-24-25,24 50,0-25,25-1,-25 26,0 24,25-24,0-25,0 24,0 1,0-25,0 49,25-49,25 0,-1-25,1-25,0 0,-1-24,-24-26,0 26,0 24,-1 0,-24 75,0 24,0 0,0-24,25 0,0-1,0-24</inkml:trace>
  <inkml:trace contextRef="#ctx0" brushRef="#br0" timeOffset="24725.9667">19174 7813,'0'-24,"25"-51,25 1,-1-50,26-25,49-49,0 24,-25-25,-25 100,-49 25,0 24,-25 1,-25 49,-24 0,-1 0,0 24,1 26,24 0,-25 24,1-24,-1 74,25 0,1-25,24 25,0-25,0 0,0 25,0-24,0-51,24 26,-24-51,25 26,-25 0,25-50,0 49,24-24,-49 25,50-50,-25 25,0-25,49 0,-24-25,-26 0,26-50,-25 1,-25-50,0 25,0 24,0 51,-25-1,-25 25,-24 0,0 0,-1 25,26-1,-1 1,0 0,26 25</inkml:trace>
  <inkml:trace contextRef="#ctx0" brushRef="#br0" timeOffset="25358.9919">20489 6573,'0'75,"0"-26,0 1,0-25,0 24,0-24,0 50,0-1</inkml:trace>
  <inkml:trace contextRef="#ctx0" brushRef="#br0" timeOffset="26096.0232">20985 6375,'0'25,"0"-1,-25 26,1-25,-1 0,0 24,25-24,-25-25,0 50,-24-26,49 26,-25-50,0 50,0-26,25 1,25 0,25 0,-26 0,26-25,0 49,-25-24,-1 0</inkml:trace>
  <inkml:trace contextRef="#ctx0" brushRef="#br0" timeOffset="26526.762">21407 7665,'25'0,"24"0,26 0,-51 0,-24 24,75-24,-50 0</inkml:trace>
  <inkml:trace contextRef="#ctx0" brushRef="#br0" timeOffset="26931.4739">21382 7962,'25'0,"24"0,1 0,0 0,-26 0,1 0,25 25,-25 0,24 0,1-25,-25 25</inkml:trace>
  <inkml:trace contextRef="#ctx0" brushRef="#br0" timeOffset="27444.1297">19894 9351,'49'0,"1"0</inkml:trace>
  <inkml:trace contextRef="#ctx0" brushRef="#br0" timeOffset="27851.9059">19869 9575,'25'0,"24"24,1-24,24 0,-74 25,50 0,-25 0,0-25</inkml:trace>
  <inkml:trace contextRef="#ctx0" brushRef="#br0" timeOffset="28245.7864">20588 9252,'-25'149,"1"-25,24 0,0 50,0-75,0-25,0-24,0-25</inkml:trace>
  <inkml:trace contextRef="#ctx0" brushRef="#br0" timeOffset="28989.9366">20861 9054,'0'25,"-25"-1,0 26,-24 0,24-26,-25 26,26 0,-26 24,0-24,26-26,-1 26,0 0,0-1,25-24,75-25,-51 25,26 0,0-1,-1 1,-24 0,25 0,-26-25,1 25,-25-1</inkml:trace>
  <inkml:trace contextRef="#ctx0" brushRef="#br0" timeOffset="31448.1551">21233 9599,'25'0,"25"-49,-26-1,26-24,0-1,-26 26,26-50,-25-1,24-24,-24 75,25-26,-25 26,-1-1,-24 25,-24 25,-26 0,0 0,26 50,-26 24,25 25,-24 1,-1 49,50-50,0 25,0-25,0-74,0 49,0-24,0-25,25 24,-25 1,25-1,-25-24,24 50,1-51,0 1,-25 25,74-75,-24 0,0-24,-26 24,-24-50,25 26,-25-1,0 1,0 73,0 51,0-1,0 1,0-26,0 26,0-26,25 1,0-50,24 0,-24-25,0-24,0 24,0-25,-25 0,0 26,-25 24,0 0,25 24,-25 26,-24-50,24 50,25 24,0 1,0-26,0-24,74-25,-49 0,49 0,-24 0,-25 0,25-25,-1 0,1 1,-50-26,25 0,-25 26,0 73,0 1,0 24,0-49,49-25,-24-25,-25 0,25-49,-25 0,0-26,0 26,0-1,-25 1,25 49,-25 75,0-1,1 1,-1 24,0 26,25-1,0 0,0-49,0 24,0-24,0-25,50-50,-50-25,24-24,1 24,-25-49,0 25,0 24,0 75,0 74,0 25,0 99,0-74,0 25,50 49,-25-49,-1-26,-24-24,0-24,0-26,-24-24,-1-26,0 26,25 0,-25-26,-24 1,-1 0,0 0,-24-25,-25 0,24 0,1 0,24-75,-49-73,74-1,0-50,25 26,0 24,25 25,0-25,25 50,-1 24,26 1,-26 24,1 1,-25 49</inkml:trace>
  <inkml:trace contextRef="#ctx0" brushRef="#br0" timeOffset="32807.422">22523 10492,'0'25,"0"74,0-49,0 0,0 24,0 0,0-49,0 25,0-25,50-50,-26-25,26 25,24-24,-24-1,0 1,-26-1,-24 0,0 1,0-26,0 51,-24 24,-1 24,0 1,-25-25,26 25,-1 25,0-26,0 1,25 50,0-1,0-49,25-25,25 0,24-25,-24 0,-26 0,1 1,0-26,0 50,-25 50,0-1,0 26,0-51,0 26,25 0,-25-26,24-24,26 0</inkml:trace>
  <inkml:trace contextRef="#ctx0" brushRef="#br0" timeOffset="34189.6023">23366 9823,'0'-100,"25"51,0-50,74-224,-74 150,0 24,0 0,-1 25,1 25,-25-1,0 26,0 24,25-24,0 0,-25 24,0 0,-50 50,-24 25,49 25,-25 49,26 25,-1-25,25 50,0-25,-25 0,25 25,-25-25,25-25,0 0,0-24,0-26,0 51,0-26,0 0,0-24,0 49,0 0,0-24,25-1,-25-49,0 25,0-1,25-49,49 0,1 0,-26 0,-49-24,50-26,-25-24,-1-1,-24 1,0-75,0 74,0-24,0 25,-24 74,-26 25,-24-1,24 26,0-50,26 25,-1 0,0-1,0-24</inkml:trace>
  <inkml:trace contextRef="#ctx0" brushRef="#br0" timeOffset="42043.5951">2034 13146,'25'0,"50"0,-51 0,51 0,24 0,0 25,0-25,-24 0,-26 0,26 0,-26 0,-24 0,25 0</inkml:trace>
  <inkml:trace contextRef="#ctx0" brushRef="#br0" timeOffset="124318.2112">11510 14709</inkml:trace>
  <inkml:trace contextRef="#ctx0" brushRef="#br0" timeOffset="125502.4834">11584 14635</inkml:trace>
  <inkml:trace contextRef="#ctx0" brushRef="#br0" timeOffset="130431.8253">11559 14734</inkml:trace>
  <inkml:trace contextRef="#ctx0" brushRef="#br0" timeOffset="140477.8064">17091 1067,'0'24,"0"51,0-1,0 1,0-1,0 25,0 25,0 25,0-74,0 73,0-73,0 24,0 0,0 0,0-24,0-1,0 25,25 50,24-25,1 25,-25-50,-1-24,1-26,0-49</inkml:trace>
  <inkml:trace contextRef="#ctx0" brushRef="#br0" timeOffset="143537.584">17785 1513,'25'0,"25"-25,24 25,-24-25,-1-24,26-1,-1-24,1 24,-26 1,-24 24,-25 0,25 0,-25 0,0-24,0 24,-25 0,25 0,-25 1,-24 24,24 0,0 0,0 0,0 74,1-24,-1-26,0 26,0 0,0 24,25-24,0 24,0 0,-24 1,-1-1,25-24,0 24,0 1,0-50,0 24,0 1,25-25,-1-25,1 0,25 0,-25 0,-1 0,1-25,0 0,49 0,-24 0,-50 1,25-1,0 25,-25-25,24 25,-24 50,25-1,-25-24,25 25,0-26,0 1,-25 0,24-25,1 0,25 0,-1 0,1 0,0 0,-26-25,1 25,0-25,0 1,-25-1,0-50,-25 51,0 24,0 0,1-25,-26 0,0 25,-24 0,0 0,49 0,-25 0,25 25,1 0,24 24,0 26,24-51,1 1,50-25,-1 0,-49 0,49 0,1 0,-1 0,-24 0,-1-25,-24 1,0-26,0 50,0-25,-25 100,24-51,1-24,25 0,-1 0,-24 0,25 0,-25 0,-25-74,0 24,-25 26,0 24,-49 0,-1 0,50 0,25 49,0 26,25-51,25 1,-50 0,49-25,26 0,-50 0,24 0,1 0,-25-25,-25 0,0-49,0 124,0-1,0 1,0 49,0 0,0 25,0 25,0-25,0 0,0-25,0 1,0-51,0 26,0-26,0-24,0 0,-50-25,0 0,-24-50,-25-74,24 50,51-1,24 51,0-51,0 1,0 49,49-50,26 26,-1-1,-24 25,24 1</inkml:trace>
  <inkml:trace contextRef="#ctx0" brushRef="#br0" timeOffset="144572.3394">19770 2282,'0'25,"0"24,0 26,24-50,26-25,-25 0,0 0,24 0,1 0,-25 0,49 0,-49 0,-25-25,0 0,0-25,-74 50,49 0,-25 0,25 0,1 0,-26 0,25 0,25 25,-25 0,0 0,25 24,0-24,0 0,25 0,0-25,25 0,-1 0,-24 0,50 0,-51 0,1 0,0 0,0 0,0 0</inkml:trace>
  <inkml:trace contextRef="#ctx0" brushRef="#br0" timeOffset="145627.9549">20638 1687,'25'-50,"-1"25,51-24,-1-26,1 1,-1-1,50 1,-25-25,-24 24,-1 26,1-1,-26 25,-24-24,0-1,0 25,-25 1,0-26,-75 50,26 0,-1 0,-24 25,-1 0,1 24,24 1,-24 24,-1-49,1 25,-1 24,26 0,24 1,25-26,0 1,0 0,0-1,0-24,0 49,0 1,0-25,0 24,0 0,0 1,25-1,0-24,-1-1,1 1,-25-25,50-25,0 0,-26 0,26 0,24 0,1-25,-50-25,49 26,-49-1,0 0,-25-25,0 26,-50 24,-24 0,24 0,-24 0,24 0,-24 0,24 0,25 0,-49 0</inkml:trace>
  <inkml:trace contextRef="#ctx0" brushRef="#br0" timeOffset="146550.2645">20216 2282,'-25'0,"25"50,0-1,0-24,0 25,0 24,0-24,50-50,-25 24,0 26,24-25,26 0,-1-25,-24 0,24 0,-24 0,-26 0,26 0,24 0,-49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08T16:36:17.55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21060 10914,'0'0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02T18:35:09.20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3101 14560,'0'0,"74"0,-49 0,50 0,24 0,-25 0,1 0,24 0,0 0,25 0,-25 0,1 0,-26 0,50 0,-50 0,26 0,-1 0,0 0,-25 0,1 0,24 0,0 0,1 0,-1 0,25 0,-25 0,0 0,-49 0,49 0,0 0,0 0,-24 0,-26 0,26 0,-1 0,1-24,-50 24,24 0,26 0,-51 0,51 0,-26 0,-24 0,25 0,-25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8:24:28.7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1141 10393</inkml:trace>
  <inkml:trace contextRef="#ctx0" brushRef="#br0" timeOffset="848.0218">6301 10344</inkml:trace>
  <inkml:trace contextRef="#ctx0" brushRef="#br0" timeOffset="303343.0052">13717 15007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8:50:03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8037 18926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02T17:33:33.815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7839 6995,'0'0,"24"0,1 0,0 74,0 1,0-50,-25 49,24 0,-24 1,25-26,0 26,-25-26</inkml:trace>
  <inkml:trace contextRef="#ctx0" brushRef="#br0" timeOffset="727.6765">8285 6970,'25'0,"-25"25,0 0,0 49,0-24,0 24,0-49,25 74,-25-49,0-1,0 1,0 0,0-26</inkml:trace>
  <inkml:trace contextRef="#ctx0" brushRef="#br0" timeOffset="2692.6412">7020 8086,'25'75,"-25"-26,0 1,25 24,-1 1,-24-26,25 26,0-1,0-24,-25-25,0-1,25-24,0 0</inkml:trace>
  <inkml:trace contextRef="#ctx0" brushRef="#br0" timeOffset="3334.3666">7367 8235,'0'0,"-49"50,49-25,0 24,-25-24,0 0,0 0,25-1,0 1,-24 0,-1 0,0 24,0-24</inkml:trace>
  <inkml:trace contextRef="#ctx0" brushRef="#br0" timeOffset="3596.2087">7094 8632,'0'0,"0"25</inkml:trace>
  <inkml:trace contextRef="#ctx0" brushRef="#br0" timeOffset="4351.6851">7467 8508,'74'0,"0"0,-24 0,24 0,1 0</inkml:trace>
  <inkml:trace contextRef="#ctx0" brushRef="#br0" timeOffset="4876.673">7839 8334,'0'25,"0"0,0 25,-25-26,25 26,0 24,-25-49,25 0,0 0</inkml:trace>
  <inkml:trace contextRef="#ctx0" brushRef="#br0" timeOffset="5504.6388">7987 8607,'25'-25,"-25"1,25-26,0 0,0-24,-1 24,1 1,-25-1,0 25,0 75,25 24,-25-49,0 50,0-1,0-24,0 49,25 0,0-25,-25-24,0-25,0 0</inkml:trace>
  <inkml:trace contextRef="#ctx0" brushRef="#br0" timeOffset="5957.8281">8459 8632,'25'0,"24"0,26 0,-51 0,26 0,0 0,-26 0,1-25,0 0</inkml:trace>
  <inkml:trace contextRef="#ctx0" brushRef="#br0" timeOffset="6552.3151">8657 8458,'0'25,"0"0,0 49,0 1,0-26,0 26,0-1</inkml:trace>
  <inkml:trace contextRef="#ctx0" brushRef="#br0" timeOffset="7328.937">9153 8806,'0'-75,"0"50,0-49,0 24,0 1,0-1,25-24,0 24,-25 25,0-24,25 74,-25 24,0 1,0 24,0 25,0 1,24-1,1-50,0 26,-25-26</inkml:trace>
  <inkml:trace contextRef="#ctx0" brushRef="#br0" timeOffset="8386.9707">6772 9277,'25'0,"0"0,-1 0,26 0,24 0,1 0,24 0,50 0,-25 50,74-1,-98 26,48-51,-73 1,-1-25,1 25,-26-25,51 0,-51 25,26-25,-1 25,25-1,-24 1,24-25,-25 25,75 0,0 0,-50-1,-25 1,26-25,-26 25,-24-25,-25 0,49 0,25 0,-49 0,-25 0,49 0,-24 0,-26 25,-48-25</inkml:trace>
  <inkml:trace contextRef="#ctx0" brushRef="#br0" timeOffset="9009.9393">7467 9798,'24'49,"-24"26,25-1,0 1,0-26,-25 1,0 0,25-26,-1 1</inkml:trace>
  <inkml:trace contextRef="#ctx0" brushRef="#br0" timeOffset="9496.7739">7764 9847,'-25'0,"1"25,-26 0,0 25,-49-1,25 1,-1 0,26-1,-1 1,25-25,25-1</inkml:trace>
  <inkml:trace contextRef="#ctx0" brushRef="#br0" timeOffset="10007.2485">7789 10120,'25'0,"0"0,49 0,-49 0,49 0,-24 25,-25 0,24 0,1 0</inkml:trace>
  <inkml:trace contextRef="#ctx0" brushRef="#br0" timeOffset="10510.9373">8186 9922,'-25'0,"25"49,-25 1,0 25,-24-26,24 26,0-26,25 1</inkml:trace>
  <inkml:trace contextRef="#ctx0" brushRef="#br0" timeOffset="11382.401">8484 10418,'24'0,"1"-25,-25 0,0-24,25-1,-25 1,0 24,25-25,-25 1,49 49,-49 74,0-24,0-1,0 26,0-1,0 0,0-49,0 25,0 24,25-74</inkml:trace>
  <inkml:trace contextRef="#ctx0" brushRef="#br0" timeOffset="16120.8064">10418 9599,'50'0,"24"0,75 25,50 25,-26-25,1-1,-25 26,-25-25,-50-25,-24 0,-75 0,-25 0,1 0,-26 0</inkml:trace>
  <inkml:trace contextRef="#ctx0" brushRef="#br0" timeOffset="16703.4434">10691 10195,'50'0,"-1"0,1 0,0 0,24 0,25 0,0 0,-24 0,-50 25,-1-25</inkml:trace>
  <inkml:trace contextRef="#ctx0" brushRef="#br0" timeOffset="18176.5642">12452 8930</inkml:trace>
  <inkml:trace contextRef="#ctx0" brushRef="#br0" timeOffset="20328.2163">12527 8979,'25'25,"-1"0,26 49,0 1,-1 24,1 0,-1-24,1-26,-50 1,25-25</inkml:trace>
  <inkml:trace contextRef="#ctx0" brushRef="#br0" timeOffset="20942.5946">12924 9178,'-25'0,"0"25,0 24,0 1,-24-25,24 24,0-24,25 0,-25-25,1 25,-1 24,0 1,0-25,0-25,25 24</inkml:trace>
  <inkml:trace contextRef="#ctx0" brushRef="#br0" timeOffset="21451.0675">13345 9426,'25'0,"49"0,-49 0,25 0,0 0,-1 0,-24 0</inkml:trace>
  <inkml:trace contextRef="#ctx0" brushRef="#br0" timeOffset="21919.5898">13544 9277,'0'25,"0"0,0 49,0 0,0-49,0 25</inkml:trace>
  <inkml:trace contextRef="#ctx0" brushRef="#br0" timeOffset="22679.5571">13965 9500,'25'-25,"0"-24,0-50,24-25,1 74,0-24,-50-1,0 125,0 24,0 1,0-26,0 26,0-1,0-49,0 24,0 26,24-50,-24-1,0 1,25 0,0 0,-25 24</inkml:trace>
  <inkml:trace contextRef="#ctx0" brushRef="#br0" timeOffset="23479.4394">12452 9922,'75'0,"-26"0,51 0,-26 0,25 0,-24 0,-1 0,25 0,-24 0,24 0,-25 0,-24 0,24 0,26 0,-26 0,-24 0,24 0,25 0,-24 0,-26 0,26 0,24 0,-25 0,-49 0,25 0,-1 0,1 0,-1 0,1 0,0 0,-1 0</inkml:trace>
  <inkml:trace contextRef="#ctx0" brushRef="#br0" timeOffset="24106.6027">12800 10195,'24'0,"1"25,0-25,0 49,49 50,-49-24,0-26,24 51,-24-76,-25 26,25 24,0-49</inkml:trace>
  <inkml:trace contextRef="#ctx0" brushRef="#br0" timeOffset="24535.3402">13072 10517,'-49'25,"24"0,0 0,0-1,1 1,-1 0,0 0,0 24,-24-24,24 0</inkml:trace>
  <inkml:trace contextRef="#ctx0" brushRef="#br0" timeOffset="24975.2829">13345 10592,'25'0,"0"0,24 0,26 0,-1 0,-24 0,24 0,-24-25</inkml:trace>
  <inkml:trace contextRef="#ctx0" brushRef="#br0" timeOffset="25503.2281">13593 10418,'0'50,"0"-1,0 1,0-1,0-24,-24 0,24 25,-25-26,25 26</inkml:trace>
  <inkml:trace contextRef="#ctx0" brushRef="#br0" timeOffset="26254.563">14362 10641,'50'-25,"-50"1,0-51,49 1,1-25,-25 24,0 1,-25 49,0 75,0-1,0 26,0-1,0-24,0 24,0-24,0-1,25-24,-25 0</inkml:trace>
  <inkml:trace contextRef="#ctx0" brushRef="#br0" timeOffset="26861.996">14958 9897,'49'0,"1"0,-25 0,24 0,26-25,-26 25,-24 0,0-25,0 25,24 0</inkml:trace>
  <inkml:trace contextRef="#ctx0" brushRef="#br0" timeOffset="27390.5167">15082 9773,'0'-25,"24"25,-24 75,25-51,0 26,-25 0,0-1,0-24,0 25,25-25,0-25,-1 0</inkml:trace>
  <inkml:trace contextRef="#ctx0" brushRef="#br0" timeOffset="27833.2413">16173 9575,'74'0,"-49"-25,-25 0,25 0,0-24,0-26,24 1,-24 24</inkml:trace>
  <inkml:trace contextRef="#ctx0" brushRef="#br0" timeOffset="28110.0692">16421 9227,'0'0,"0"25,0 50,-25-26,0 26,25-26,0 26,0 24,0-25,0-24,0 24,0-24,0-25</inkml:trace>
  <inkml:trace contextRef="#ctx0" brushRef="#br0" timeOffset="28712.5381">15950 9947,'25'0,"49"0,0 0,1 0,-50 0,24 0,1 0,-1 0,26 0,-1 0,-24 0,99 0,-25 24,49 1,-24 0,-25-25,-25 0,-24 0,-1 0,-49 0,25 0,-1 0,26 0</inkml:trace>
  <inkml:trace contextRef="#ctx0" brushRef="#br0" timeOffset="29615.4758">16074 10269,'25'0,"-1"0,-24 50,25 24,0-49,0 49,-25-24,25 0,-1-50,-24 24,25-24</inkml:trace>
  <inkml:trace contextRef="#ctx0" brushRef="#br0" timeOffset="30037.0953">16347 10393,'-75'174,"75"-149,75-224,-175 422,76-223,-1 25,25 0,-25-25,25 25</inkml:trace>
  <inkml:trace contextRef="#ctx0" brushRef="#br0" timeOffset="30504.3465">16520 10592,'50'0,"-100"0,125-25,-51 0,1 25,0 0,25 0,-1 0,1 0,-25 0,0 0</inkml:trace>
  <inkml:trace contextRef="#ctx0" brushRef="#br0" timeOffset="30937.0753">16694 10418,'0'0,"0"74,0-49,0 25,0-1,0 1,0 0,0-1,25-49</inkml:trace>
  <inkml:trace contextRef="#ctx0" brushRef="#br0" timeOffset="31680.4642">17215 10666,'25'0,"-1"-50,1 1,0-1,25 1,-50-26,24 1,-24 24,0 125,0-51,0 51,0-1,25 1,0-26,-25 26,25-26,-25-24,25 0,-1 0,-24-1</inkml:trace>
  <inkml:trace contextRef="#ctx0" brushRef="#br0" timeOffset="32670.7241">13370 8533,'0'-25,"25"50,0 0,-1-1,26 1,-25 25,-25-25</inkml:trace>
  <inkml:trace contextRef="#ctx0" brushRef="#br0" timeOffset="33239.0954">13469 8409,'25'0,"25"0,-25 25,-1-1,1 1,0 25,-25-1,25-24,0 0,-1 0,1 24</inkml:trace>
  <inkml:trace contextRef="#ctx0" brushRef="#br0" timeOffset="34062.883">13196 7764,'25'0,"0"0,0-25,0-25,-1 1,1-1,0 25,0-24,-25 24,0 75,0-1,0 1,0-25,0 24,0 1,0-25,0 24,0 1,0-25,0 49,0-49</inkml:trace>
  <inkml:trace contextRef="#ctx0" brushRef="#br0" timeOffset="37002.3353">12601 8806,'-25'49,"1"-24,-1 25,0-26,0 1,25 0,0 25,0-25,-25-1,0 1,25 25,0 24,0-24,0 24,0 1,0-1,0-24,0-1,0 1,0-25,0 49,0 0,0-49,0 25,25-1,0 1,-25-25,0 25,50 24,-25-24,-25-26,24 26,-24 24,25-49,0 25,0-1,24 26,1-1,-25-49,24 49,-24-24,-25 0,25-26,25 1,-26 0,1 0,0-25,0 25,-25-1,25 1,24-25,-24 50,0-25,24-1,1 1,0 0,-26 0,26-25,0 0,-1 0,51 25,-51 0,1-1,-1 1,-24-25,0 25,0-25,0 25,24-25,26 25,-26-25,26 0,-1 0,0 0,-24 0,-25 0,24 0,-24-25,25-25,-1 25,-24 1,0 24,0 0,0-25,-25 0,25 25,-1-25,-24-25,25 50,-25-49,50 24,-25-25,24 26,-24-1,0 0,0-25,-25 1,0 24,24-25,-24-24,0 24,0-24,0 0,0 49,0 0,0-49,0-1,0 50,0-49,0 49,0-24,0-26,0 25,0 1,0-1,0 25,-24-49,24 49,-50 0,0 1,26-1,-26 25,25-25,0 0,-49 25,49 0,0 0,-49 0,49-25,0 1,-24-26,-26 25,26-24,-1 49,25-50,0 25,1-24,-26 24,25 0,0-49,1-1,24 50,-50 1,25-1,0-25,1 50,-26-25,0 0,50 1,-74 24,49 0,-49 0,-1-25,1 25,24 0,-24-25,-25 0,-1 25,26-25,49 25,-24 0,-1 0</inkml:trace>
  <inkml:trace contextRef="#ctx0" brushRef="#br0" timeOffset="38711.1242">11485 4118,'25'0,"0"0,24 0,-24-25,25 0,-26-25,1-24,0 0,25 24,-26 25,26 0,-25 1</inkml:trace>
  <inkml:trace contextRef="#ctx0" brushRef="#br0" timeOffset="39263.2521">11857 4291,'25'0,"0"0,-1-49,26 24,0 0,24 0,0-24,1 24,-26-25,1 25</inkml:trace>
  <inkml:trace contextRef="#ctx0" brushRef="#br0" timeOffset="41057.0256">10964 3076,'50'-25,"-26"25,1-50,0 1,25-1,-26 25,1-49,25 24,-25 1,-1-26,1 75,0-49,-50 98,0 1,25-25,0 49,-24 1,-1-1,25 0,0-24,0 0,0-1,0-24,0 25,0-1,0 1,0 24,0 1,-25-75</inkml:trace>
  <inkml:trace contextRef="#ctx0" brushRef="#br0" timeOffset="41665.1153">11708 3125,'25'-24,"25"24,-26 0,26-25,24 25,1 0,-26 0</inkml:trace>
  <inkml:trace contextRef="#ctx0" brushRef="#br0" timeOffset="42151.8131">11832 2853,'0'347,"0"-694</inkml:trace>
  <inkml:trace contextRef="#ctx0" brushRef="#br0" timeOffset="43698.7271">12725 2282,'0'-25,"50"25,-25 0,24 0,1-25,-50 1,74 24,-24 0,-50 24,-25 1,25 0,-50 0,26-25,-1 25,25-1,-25 1,75-25,24 25,0 0,-24 0,-50 24,25-49,-25 25,0 0,0 24,0-24,-50 0,-24 0,24 0,25-25,-24 0,24 0,-25 0,1 0,24 25</inkml:trace>
  <inkml:trace contextRef="#ctx0" brushRef="#br0" timeOffset="44294.1925">12700 2828,'75'0,"-26"0,26 0,-1 0,1-25,24 0,-50 25,26 0,-1 0,25 0,-49 0,25 25,-26-25,1 0,-1 0,1 25</inkml:trace>
  <inkml:trace contextRef="#ctx0" brushRef="#br0" timeOffset="44919.7302">12874 3076,'0'-25,"25"25,0 50,-25-1,0-24,0 49,0-24,0-25,0 0,24-1,1 26</inkml:trace>
  <inkml:trace contextRef="#ctx0" brushRef="#br0" timeOffset="45377.1743">12973 3150,'0'-25,"-25"50,-49 0,49 0,-24 0,-26-1,26 1,24 0,0 25,0-26</inkml:trace>
  <inkml:trace contextRef="#ctx0" brushRef="#br0" timeOffset="45911.8517">12973 3200,'75'0,"-1"-25,-49 25,0 0,49 0,-24 0,-1 0,1 0</inkml:trace>
  <inkml:trace contextRef="#ctx0" brushRef="#br0" timeOffset="46382.0809">13271 3051,'0'50,"0"24,0-24,0-26,0 26,-25-25,25 0,0 49</inkml:trace>
  <inkml:trace contextRef="#ctx0" brushRef="#br0" timeOffset="47469.3128">13668 3175,'25'-25,"-1"25,-24-25,25 1,50 24,-26 0,1 0,-50 24,0 26,0 24,-25 1,0-50,0-1,1 1,-1 0,99-25,-24 25,24 0,1 24,-1-24,0 0,-74 0,25 24,-25-24,0 0,0 0,-49 0,-26-1,50 1,-24 0,-1 0,1-25,24 0,-25 0,-24 0,-1-25,26-25,-1 1,1 24,-1-25,25 25</inkml:trace>
  <inkml:trace contextRef="#ctx0" brushRef="#br0" timeOffset="48288.8093">15553 3795,'25'-25,"-1"-24,1 24,0-25,0-24,25 24,-26 1</inkml:trace>
  <inkml:trace contextRef="#ctx0" brushRef="#br0" timeOffset="48832.2849">15652 4018,'25'0,"0"0,24-24,1-26,-25 0,0 26,-25-26,24 0,1 1,0 49,0-50,-25 25</inkml:trace>
  <inkml:trace contextRef="#ctx0" brushRef="#br0" timeOffset="49751.8858">15578 2902,'0'-25,"0"1,24-1,1-25,0 1,0-1,-25-25,25 26,0-1,-25 100,-25-50,25 49,0 26,0-50,-25 49,0 1,25-26,0-24,-25 0</inkml:trace>
  <inkml:trace contextRef="#ctx0" brushRef="#br0" timeOffset="50247.939">15975 2853,'24'0,"-48"0,123 0,-25 0,1 0,-26 0,-24 0</inkml:trace>
  <inkml:trace contextRef="#ctx0" brushRef="#br0" timeOffset="50663.7429">16148 2679,'-25'25,"50"-50,-74 99,24-74,25 50,0 0,-25-26,0 26,25 24</inkml:trace>
  <inkml:trace contextRef="#ctx0" brushRef="#br0" timeOffset="51647.6225">16917 2257,'0'50,"0"-1,-25-24,75-25,24 0,1 25,-50 0,24 0,1-1,-50 1,-25 0,0 0,0 0,-24-1,24 1,-49-25,-1 0</inkml:trace>
  <inkml:trace contextRef="#ctx0" brushRef="#br0" timeOffset="52202.0478">16917 2282,'50'0,"-1"0,1-25,-25 0,24 25,1 0,0-24,-26 24,51-25,-26 0,26 25,-50 0</inkml:trace>
  <inkml:trace contextRef="#ctx0" brushRef="#br0" timeOffset="52639.2628">17537 2158,'25'25,"-50"-50,50 99,-25-24,-50 24,1 26,-26 48,-24-23,25 23,-25-48,49 48,-24-48,24 24,0-50,26-24,-1-26</inkml:trace>
  <inkml:trace contextRef="#ctx0" brushRef="#br0" timeOffset="53110.6176">17388 3175,'25'-25,"0"25,0 50,0-1,-1 1,1 24,0 1,25 24,-26-25,1-24</inkml:trace>
  <inkml:trace contextRef="#ctx0" brushRef="#br0" timeOffset="53487.3866">17587 3324,'-248'223,"124"-124,496-421,-819 719,423-348,-1-24,-25 0</inkml:trace>
  <inkml:trace contextRef="#ctx0" brushRef="#br0" timeOffset="54209.1988">17860 3572,'49'0,"1"0,-25 0,0 0,-1 0,26 0,0 0,-1 0,1 0,-1 0</inkml:trace>
  <inkml:trace contextRef="#ctx0" brushRef="#br0" timeOffset="54671.9137">18033 3473,'0'198,"0"-396,0 446</inkml:trace>
  <inkml:trace contextRef="#ctx0" brushRef="#br0" timeOffset="55203.5173">18604 3448,'25'74,"-50"-148,74 198,26-124,-26 0</inkml:trace>
  <inkml:trace contextRef="#ctx0" brushRef="#br0" timeOffset="55574.2974">18902 3572,'74'74,"-148"-148,-323 471</inkml:trace>
  <inkml:trace contextRef="#ctx0" brushRef="#br0" timeOffset="57016.696">18579 3448,'25'0,"-25"25,0 24,0-24,0 25,0-1,0-98,0-26,0 50,0-49,0 0,0 24,25 50,-25-25,24-24,26 49,24 0,-24 0,-25 0,25 0,-1 0,-24 0,49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7:35:09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6970 6722,'25'0,"25"0,24 0,-24 0,24 0,-24 0,74 0,0 0,-50 0,1 0,-1 25,-24-25,-1 0,1 0,0 0,24 0,0 0,-49 0,75 0,-26 0</inkml:trace>
  <inkml:trace contextRef="#ctx0" brushRef="#br0" timeOffset="7049.6372">9327 11534,'0'50,"-25"-1,0 1,-24 49,24 0,0 1,0-1,0 0,25 0,0 1,0-1,0 0,25 0,25-24,-25-26,24 1,1 24,0-24,-50-25</inkml:trace>
  <inkml:trace contextRef="#ctx0" brushRef="#br0" timeOffset="7549.057">9873 12105,'0'0,"24"0,26 24,-25 26,0 0,-25-25,24 49,1 0,0 1,0-26,-25 1,25 24,-25-24</inkml:trace>
  <inkml:trace contextRef="#ctx0" brushRef="#br0" timeOffset="7981.4194">10319 12229,'-50'0,"1"49,-1-24,1 0,24 25,-25-1,50 1,-49-50,24 49,0-24,0 0</inkml:trace>
  <inkml:trace contextRef="#ctx0" brushRef="#br0" timeOffset="8519.0809">10542 12502,'25'0,"25"0,24 0,-24 0,-25 0,24 0,1 0,-25 0</inkml:trace>
  <inkml:trace contextRef="#ctx0" brushRef="#br0" timeOffset="8903.3689">10790 12254,'0'24,"0"26,0 0,0-26,0 26,0 24,0-49,0 25,0-1</inkml:trace>
  <inkml:trace contextRef="#ctx0" brushRef="#br0" timeOffset="9524.5993">11311 12626,'25'0,"-25"-75,0 1,0-1,0 26,0-50,0 24,25 25,0 50,-25 25,0 50,0-1,0-24,0 24,25 1,-25-1,0-24,24 24,-24-24,0-26,0-98</inkml:trace>
  <inkml:trace contextRef="#ctx0" brushRef="#br0" timeOffset="9958.3325">11460 11757,'50'124,"-1"-74,-24 49,25 25,-1-24,-24-26,0-49,0 24,-25 1,25-25,-1 0,-24 24,0 1,0-1,0 26,-24-1,24-24,-25-1,25 1</inkml:trace>
  <inkml:trace contextRef="#ctx0" brushRef="#br0" timeOffset="10556.9653">12303 11931,'-24'0,"-1"25,25 0,0-1,-25 1,25 25,-25-1,25-24,0 50,-25-1,1 1,24-1,0-49,0 24,-25 1,25-25,0 49,0-24,0-25,0 49,0-24,25 24,-1-49,1 24,-25 26,50-75,-25-50</inkml:trace>
  <inkml:trace contextRef="#ctx0" brushRef="#br0" timeOffset="10970.4044">12651 12254,'25'0,"-1"49,-24 1,25 24,-25 1,0-1,25 0,0-49,-25 25,25-25,24-25</inkml:trace>
  <inkml:trace contextRef="#ctx0" brushRef="#br0" timeOffset="11309.4738">12973 12204,'0'50,"-49"24,-1 0,25-24,0 24,1 1,-1-26,0 1,0-50,0 25,1 0</inkml:trace>
  <inkml:trace contextRef="#ctx0" brushRef="#br0" timeOffset="11755.2097">13122 12526,'25'0,"0"0,49 0,-24 0,-1 0,26 0,-51 0,26 0,0-24,-50-1</inkml:trace>
  <inkml:trace contextRef="#ctx0" brushRef="#br0" timeOffset="12126.066">13494 12328,'-25'25,"0"24,25-24,0 50,0-1,0-24</inkml:trace>
  <inkml:trace contextRef="#ctx0" brushRef="#br0" timeOffset="13093.2492">13792 12353,'0'-25,"25"25,-1-25,1 0,-25 1,25 24,0-25,0 25,-1-25,26 50,-25 0,-25-1,0 26,25 0,-25-26,0 1,0 0,0 0,24 24,-24 1,0-25,0 0,-24-1,-1-24,0 0,-25 0,26 25</inkml:trace>
  <inkml:trace contextRef="#ctx0" brushRef="#br0" timeOffset="13689.7621">14610 12055,'-24'50,"-26"-1,25 26,0-1,0 25,-24-24,24 24,25 0,0 0,0-49,0 0,0-26,0 1,25-25,0-25</inkml:trace>
  <inkml:trace contextRef="#ctx0" brushRef="#br0" timeOffset="14118.5978">14809 12254,'25'24,"-1"26,1 49,0-24,25 49,-1-25,1 0,-25-25,24 1,-24-50,-25-100</inkml:trace>
  <inkml:trace contextRef="#ctx0" brushRef="#br0" timeOffset="14542.0809">14982 12278,'-24'50,"-1"0,25-26,-50 1,25 0,25 0,0 0,-24 49,-1-24,-25-1,25-24,25 49,-24-49</inkml:trace>
  <inkml:trace contextRef="#ctx0" brushRef="#br0" timeOffset="15429.4809">14040 11881,'49'0,"-24"25,-25 0,25 25,0 24,24 0,-24-49,-25 25,25 0,-25-26,0 26,0 0,0-1,0 26,0-26,0-24,0 25,0-1,0-24,0 25,0 24,-25-74,0 25,25 0,0 24,0 26,0-1</inkml:trace>
  <inkml:trace contextRef="#ctx0" brushRef="#br0" timeOffset="15985.2288">15354 12402,'25'25,"0"0,-25 0,50-25,-26 0</inkml:trace>
  <inkml:trace contextRef="#ctx0" brushRef="#br0" timeOffset="16429.6743">15429 12179,'0'25,"0"25,0 24,0-24,0 24,0 0,0 1,0-50,0 24,0 26</inkml:trace>
  <inkml:trace contextRef="#ctx0" brushRef="#br0" timeOffset="17281.9745">15950 12303,'0'50,"0"24,0 1,0-1,0 0,0 1,0-50,0-50,0-25,25-24,-1 24,1 1,0 49,0 0,24 24,1 51,49 49,0-25,-24 0,-26-24,1-26,-25 1,-25 24,-25-74,0 50,25-25,-49 0,24 24,-25-24,50 0,-49 0,-26-25,1 0,49-25,-49 0,24-25,0 26,26-26,-1 25,0 0</inkml:trace>
  <inkml:trace contextRef="#ctx0" brushRef="#br0" timeOffset="17993.2669">15950 12254,'25'-25,"24"25,26 0,-26-25,-49 0,75 25,-1 0,-49 0,49 0</inkml:trace>
  <inkml:trace contextRef="#ctx0" brushRef="#br0" timeOffset="18470.1971">16694 11906,'50'99,"74"100,49 24,75 50,-99-25,-25-74,-25-25,-49-25,0-25,-26-25,1-24,-25-1,0 1,0-25,0 24,0 26,0-50,-25 24,1 1,24 24</inkml:trace>
  <inkml:trace contextRef="#ctx0" brushRef="#br0" timeOffset="137854.2327">16396 11361,'25'24,"-50"-48,124 73,-24-24,49 49,-50-49,-24 0,24 0,1-25,24 25,-25-25,-24 0,0 0,-1 0,-24 0,49 0,-24 0,0 0,-1 0,1 0,-1-25,1 0,25 0,-1 25,25-25,0 1,-49-1,24 0,-24 25,24-50,1 26,-50-1,49 25,-49-25,0 0,-1 0,1 1,25-26,-1-49,-24 24,0 26,0-1,0 25,24-49,-24-1,0 1,0 0,0 24,-25-49,0-124,0 123,0-24,0 25,-25 49,25-24,-25 49,-25-99,1 75,-1-1,25 25,-24-24,-75-75,49 74,26 0,24 26,0-1,-25 0,26 0,-1 0,0 25,-25 0,-49-24,50 24,-26 0,1 0,-1 0,26 0,-26 0,1 0,-25 0,49 0,-24 0,-1 0,50 0,-24 0,-26 0,26 0,-1 0,-24 0,-1 0,26 0,-26 0,51 0,-1 0,-25 0,0 0,26 0,-1 24,-25-24,25 0,1 25,-1-25,0 0,0 25,-49-25,74 25,-25-25,-25 25,26-1,-26 1,25 25,-24-25,24 24,25 1,-25-25,0-1,0 1,1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7:42:35.46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9029 17214</inkml:trace>
  <inkml:trace contextRef="#ctx0" brushRef="#br0" timeOffset="928.8437">8831 18752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08T15:30:58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3944 9376,'25'0,"446"-74,-247 74,-175 0,26 0,-1 0,-49 0,0 0,49 0,-24 0,24 0,1 0,-26 0,1 0,-1 0,-24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02T17:35:32.40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3374 8781</inkml:trace>
  <inkml:trace contextRef="#ctx0" brushRef="#br0" timeOffset="16243.9824">2828 7764,'25'0,"49"0,1 25,-1-1,-24-24,24 25,-24-25,-1 0,26 0,-50 0,24 0,26 0,-51 0,26 0,-75 25,0 0,-24 0,-26-25,26 24,24-24,0 25,75-25</inkml:trace>
  <inkml:trace contextRef="#ctx0" brushRef="#br0" timeOffset="16792.1816">3399 7962,'0'-74,"-25"49,0 0,25 0,-25 1,-24-1,24 0,0 0,25 0,25 25,24 0,-24 0,0 25</inkml:trace>
  <inkml:trace contextRef="#ctx0" brushRef="#br0" timeOffset="53792.0725">14313 9327,'0'0,"0"24,0-73,0 24,0-49,0-1,0-24,0 24,24 1,-24-25,0 0,0-1,0 51,0-26,0 1,0 0,25 49,0 0,0 0,0 0,74 1,50-1,49 0,1-25,49 1,-25-1,-74 25,0-49,-25 49,-25-25,-25 26,-24-1,-1 25,1 0,49 0,75 0,74 0,0 0,50 0,-1 0,1 0,-75 0,-49-25,-50 0,-25 0,0 25,-24 0,-1-24,-24-1,24 25,25-25,-24 25,49 0,0 0,25 0,-75 0,0 0,-24 0,-25 0,24 0,26 0,24 0,-49 0,-1 0,1 0,-25 25,0 0,-25 49,0 0,0-24,24 49,1-24,-25-26,0-24,25 25,-25 24,25 1,0-26,-1 26,1-1,25 25,-25-24,-1-1,1-24,0-26,0 26,-25 0,25-50,-25 49,24-24,26 0,0 0,-50 0,49-1,-24 1,-25 0,0 49,25-49,0 0,24 25,1 24,24-24,-49-26,25 1,-1-25,-24 0,25 0,-25 25,-1 0,-24 0,25-1,0 51,-25-26,0-24,25 25,0-1,-1 1,-24-25,0 49,0-49,25 0,0 49,0 1,0-1,-25-24,24 24,-24 1,25-1,0 0,-25-24,25 24,-25 1,0-1,25 25,-1-49,1 24,-25 1,0-1,0 1,0 24,0 0,0 0,0 1,0-1,0-25,0 25,0 1,0-1,0-25,0-24,0 24,0-24,0-25,0 49,-25-24,1-1,-26 26,-24-26,24-24,-24 50,-1-26,1 1,24-1,1-24,24 0,0 0,-25-25,26 25,24-1,-50 1,0-25,25 25,-74 0,25 0,-25-25,-25 0,24 25,26-1,24 1,1-25,-1 0,1 0,24 0,-50 0,1 0,-25 0,49 0,-49 0,0-25,-1 1,26-1,0 25,24-25,0 0,-24 25,0-25,24 25,-24 0,-26-25,1 25,25 0,24 0,-24-24,-26 24,1-25,0 0,25 0,-1 25,26 0,-26 0,26 0,24 0,-50 0,-24 0,-25 0,25 0,0 0,24 0,26 0,-26 0,26 0,24 0,-50 0,1 0,49 0,-49 0,-1 25,1-25,49 0,-25 0,-24 0,24 0,26 0,-26 0,0 0,1 0,-1 0,25 0,-49 0,0 0,49-25,0 25,-49-25,49 25,0-24,-25 24,-24-25,-50 0,49 25,26-25,-26 0,26 1,-1 24,25 0,-24-25,24 25,0-25,0 25,-24-50,49 26,-50-1,1-25,-1 1,0 24,-24 25,24 0,1 0,24 0,-25 0,-24 0,24 0,1 25,-1-1</inkml:trace>
  <inkml:trace contextRef="#ctx0" brushRef="#br0" timeOffset="136031.6446">16322 8186,'25'0,"-1"-25,26 0,-25 0,0 25,24-25,1-24,-1-26,1 26,-25-26,0 26,-25-1,0 0,0 26,0-26,0 0</inkml:trace>
  <inkml:trace contextRef="#ctx0" brushRef="#br0" timeOffset="137132.7848">16719 7541,'-25'0,"0"0,0 24,0 26,1 0,24-1,0 1,-25 24,25-24,0-25,0 24,-25-24,0 0,25 0,0 49,-25-24,25 24,0-24,0 24,0-49,25 0,50-25,-26 0,26 0,-50 0,-1 0,1 0,-25-25,0-25,0 26,-25-26,1 50,-1-25,0 25,-50 0,26 0</inkml:trace>
  <inkml:trace contextRef="#ctx0" brushRef="#br0" timeOffset="139631.4963">17066 8136,'25'0,"74"0,-49 0,24 0,0 0,-24 0,24 0,-49 0,-25-25</inkml:trace>
  <inkml:trace contextRef="#ctx0" brushRef="#br0" timeOffset="140073.291">17215 8235</inkml:trace>
  <inkml:trace contextRef="#ctx0" brushRef="#br0" timeOffset="140680.9896">17215 8260,'25'0,"24"0,1 0,-1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AB92-40D5-4477-A898-A2B90E9849E0}" type="datetimeFigureOut">
              <a:rPr lang="ru-RU" smtClean="0"/>
              <a:t>17.11.2019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8E9C1-591B-4E34-80A6-1B857F2958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592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8E9C1-591B-4E34-80A6-1B857F2958D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1069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8E9C1-591B-4E34-80A6-1B857F2958D1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687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4CF6649-6378-48F8-988E-CAFF839D2AF8}" type="datetime1">
              <a:rPr lang="ru-RU" smtClean="0"/>
              <a:t>17.11.2019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5E5E65D-D2BA-4259-8B40-A060B58F8178}" type="datetime1">
              <a:rPr lang="ru-RU" smtClean="0"/>
              <a:t>17.11.2019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A4DB09-CC4F-4611-9ADD-0E5FEE3CE614}" type="datetime1">
              <a:rPr lang="ru-RU" smtClean="0"/>
              <a:t>17.11.2019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ECA2C2-035F-4B92-BA0B-A8659DB72EA5}" type="datetime1">
              <a:rPr lang="ru-RU" smtClean="0"/>
              <a:t>17.11.2019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3EA267-67DB-4B21-9679-A1BEE03581E5}" type="datetime1">
              <a:rPr lang="ru-RU" smtClean="0"/>
              <a:t>17.11.2019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Нашивка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Нашивка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4BB075-2EAA-4800-8F2A-FC0D3CC3F7E0}" type="datetime1">
              <a:rPr lang="ru-RU" smtClean="0"/>
              <a:t>17.11.2019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93BC081-697D-4617-B5FA-591C48A9EFDC}" type="datetime1">
              <a:rPr lang="ru-RU" smtClean="0"/>
              <a:t>17.11.2019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0F80DC-8BAD-4B73-A96C-26CBB3938AB1}" type="datetime1">
              <a:rPr lang="ru-RU" smtClean="0"/>
              <a:t>17.11.2019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F89671-902B-4AB4-86E5-2A710FA6E261}" type="datetime1">
              <a:rPr lang="ru-RU" smtClean="0"/>
              <a:t>17.11.2019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3C343B6A-56E0-4646-ABC9-552991485551}" type="datetime1">
              <a:rPr lang="ru-RU" smtClean="0"/>
              <a:t>17.11.2019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A27BF1F-05DC-466D-A073-7D2852C615BC}" type="datetime1">
              <a:rPr lang="ru-RU" smtClean="0"/>
              <a:t>17.11.2019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Нашивка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E3642F88-439A-4495-8A44-CA6C009BFA2E}" type="datetime1">
              <a:rPr lang="ru-RU" smtClean="0"/>
              <a:t>17.11.2019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hyperlink" Target="https://mml-book.github.i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WRC4usCum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indow.edu.ru/resource/565/75565/files/alg2.pdf" TargetMode="Externa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mail.ru/pages/index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customXml" Target="../ink/ink2.xml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3.emf"/><Relationship Id="rId5" Type="http://schemas.openxmlformats.org/officeDocument/2006/relationships/image" Target="../media/image14.png"/><Relationship Id="rId10" Type="http://schemas.openxmlformats.org/officeDocument/2006/relationships/customXml" Target="../ink/ink4.xml"/><Relationship Id="rId4" Type="http://schemas.openxmlformats.org/officeDocument/2006/relationships/image" Target="../media/image13.png"/><Relationship Id="rId9" Type="http://schemas.openxmlformats.org/officeDocument/2006/relationships/image" Target="../media/image12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customXml" Target="../ink/ink6.xml"/><Relationship Id="rId4" Type="http://schemas.openxmlformats.org/officeDocument/2006/relationships/image" Target="../media/image13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microsoft.com/office/2007/relationships/hdphoto" Target="../media/hdphoto4.wdp"/><Relationship Id="rId7" Type="http://schemas.openxmlformats.org/officeDocument/2006/relationships/image" Target="../media/image16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130.emf"/><Relationship Id="rId4" Type="http://schemas.openxmlformats.org/officeDocument/2006/relationships/customXml" Target="../ink/ink8.xml"/><Relationship Id="rId9" Type="http://schemas.openxmlformats.org/officeDocument/2006/relationships/image" Target="../media/image1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emf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20.e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19.emf"/><Relationship Id="rId4" Type="http://schemas.openxmlformats.org/officeDocument/2006/relationships/customXml" Target="../ink/ink1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200.e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21.emf"/><Relationship Id="rId4" Type="http://schemas.openxmlformats.org/officeDocument/2006/relationships/customXml" Target="../ink/ink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customXml" Target="../ink/ink16.xml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microsoft.com/office/2007/relationships/hdphoto" Target="../media/hdphoto8.wdp"/><Relationship Id="rId7" Type="http://schemas.openxmlformats.org/officeDocument/2006/relationships/image" Target="../media/image25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.emf"/><Relationship Id="rId10" Type="http://schemas.openxmlformats.org/officeDocument/2006/relationships/customXml" Target="../ink/ink19.xml"/><Relationship Id="rId4" Type="http://schemas.openxmlformats.org/officeDocument/2006/relationships/customXml" Target="../ink/ink17.xml"/><Relationship Id="rId9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microsoft.com/office/2007/relationships/hdphoto" Target="../media/hdphoto9.wdp"/><Relationship Id="rId7" Type="http://schemas.openxmlformats.org/officeDocument/2006/relationships/image" Target="../media/image270.e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customXml" Target="../ink/ink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customXml" Target="../ink/ink28.xml"/><Relationship Id="rId7" Type="http://schemas.openxmlformats.org/officeDocument/2006/relationships/customXml" Target="../ink/ink29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microsoft.com/office/2007/relationships/hdphoto" Target="../media/hdphoto10.wdp"/><Relationship Id="rId7" Type="http://schemas.openxmlformats.org/officeDocument/2006/relationships/image" Target="../media/image34.e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5.emf"/><Relationship Id="rId10" Type="http://schemas.openxmlformats.org/officeDocument/2006/relationships/customXml" Target="../ink/ink32.xml"/><Relationship Id="rId4" Type="http://schemas.openxmlformats.org/officeDocument/2006/relationships/customXml" Target="../ink/ink30.xml"/><Relationship Id="rId9" Type="http://schemas.openxmlformats.org/officeDocument/2006/relationships/image" Target="../media/image3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7.png"/><Relationship Id="rId7" Type="http://schemas.openxmlformats.org/officeDocument/2006/relationships/customXml" Target="../ink/ink35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customXml" Target="../ink/ink34.xml"/><Relationship Id="rId4" Type="http://schemas.microsoft.com/office/2007/relationships/hdphoto" Target="../media/hdphoto1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customXml" Target="../ink/ink36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customXml" Target="../ink/ink38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customXml" Target="../ink/ink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3" Type="http://schemas.microsoft.com/office/2007/relationships/hdphoto" Target="../media/hdphoto14.wdp"/><Relationship Id="rId7" Type="http://schemas.openxmlformats.org/officeDocument/2006/relationships/image" Target="../media/image43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image" Target="../media/image50.emf"/><Relationship Id="rId5" Type="http://schemas.microsoft.com/office/2007/relationships/hdphoto" Target="../media/hdphoto15.wdp"/><Relationship Id="rId10" Type="http://schemas.openxmlformats.org/officeDocument/2006/relationships/customXml" Target="../ink/ink42.xml"/><Relationship Id="rId4" Type="http://schemas.openxmlformats.org/officeDocument/2006/relationships/image" Target="../media/image49.png"/><Relationship Id="rId9" Type="http://schemas.openxmlformats.org/officeDocument/2006/relationships/image" Target="../media/image49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customXml" Target="../ink/ink43.xml"/><Relationship Id="rId7" Type="http://schemas.openxmlformats.org/officeDocument/2006/relationships/customXml" Target="../ink/ink45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customXml" Target="../ink/ink44.xml"/><Relationship Id="rId4" Type="http://schemas.openxmlformats.org/officeDocument/2006/relationships/image" Target="../media/image450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indow.edu.ru/resource/565/75565/files/alg2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ybook.ru/comma/" TargetMode="External"/><Relationship Id="rId2" Type="http://schemas.openxmlformats.org/officeDocument/2006/relationships/hyperlink" Target="http://mathprofi.r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wolframalpha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Inna\Desktop\Geekbrains\ВВМ-4\Картинка!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" r="2035"/>
          <a:stretch/>
        </p:blipFill>
        <p:spPr bwMode="auto">
          <a:xfrm>
            <a:off x="755576" y="1794582"/>
            <a:ext cx="7751928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7772400" cy="79208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1800" b="0" dirty="0" smtClean="0">
                <a:solidFill>
                  <a:schemeClr val="accent1"/>
                </a:solidFill>
              </a:rPr>
              <a:t>Вебинар-1</a:t>
            </a:r>
            <a:r>
              <a:rPr lang="ru-RU" sz="2200" dirty="0" smtClean="0">
                <a:solidFill>
                  <a:schemeClr val="accent1"/>
                </a:solidFill>
              </a:rPr>
              <a:t/>
            </a:r>
            <a:br>
              <a:rPr lang="ru-RU" sz="2200" dirty="0" smtClean="0">
                <a:solidFill>
                  <a:schemeClr val="accent1"/>
                </a:solidFill>
              </a:rPr>
            </a:br>
            <a:r>
              <a:rPr lang="ru-RU" sz="2200" dirty="0" smtClean="0">
                <a:solidFill>
                  <a:schemeClr val="accent1"/>
                </a:solidFill>
              </a:rPr>
              <a:t>Элементарная алгебра</a:t>
            </a:r>
            <a:br>
              <a:rPr lang="ru-RU" sz="2200" dirty="0" smtClean="0">
                <a:solidFill>
                  <a:schemeClr val="accent1"/>
                </a:solidFill>
              </a:rPr>
            </a:br>
            <a:r>
              <a:rPr lang="ru-RU" sz="2200" dirty="0" smtClean="0">
                <a:solidFill>
                  <a:schemeClr val="accent1"/>
                </a:solidFill>
              </a:rPr>
              <a:t>(уравнения; неравенства; задачи; логарифмы</a:t>
            </a:r>
            <a:r>
              <a:rPr lang="ru-RU" sz="3100" dirty="0" smtClean="0">
                <a:solidFill>
                  <a:schemeClr val="accent1"/>
                </a:solidFill>
              </a:rPr>
              <a:t>)</a:t>
            </a:r>
            <a:endParaRPr lang="ru-RU" sz="3100" dirty="0">
              <a:solidFill>
                <a:schemeClr val="accent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4630" y="1268760"/>
            <a:ext cx="3469727" cy="504056"/>
          </a:xfrm>
        </p:spPr>
        <p:txBody>
          <a:bodyPr>
            <a:normAutofit fontScale="25000" lnSpcReduction="20000"/>
          </a:bodyPr>
          <a:lstStyle/>
          <a:p>
            <a:endParaRPr lang="ru-RU" dirty="0" smtClean="0"/>
          </a:p>
          <a:p>
            <a:r>
              <a:rPr lang="ru-RU" sz="6400" dirty="0" smtClean="0">
                <a:solidFill>
                  <a:schemeClr val="accent1"/>
                </a:solidFill>
              </a:rPr>
              <a:t>Введение в высшую математику</a:t>
            </a:r>
          </a:p>
          <a:p>
            <a:endParaRPr lang="ru-RU" sz="6400" dirty="0">
              <a:solidFill>
                <a:schemeClr val="accent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042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Ориентир: </a:t>
            </a:r>
            <a:r>
              <a:rPr lang="en-US" sz="2400" dirty="0">
                <a:hlinkClick r:id="rId2"/>
              </a:rPr>
              <a:t>https://mml-book.github.io/</a:t>
            </a:r>
            <a:endParaRPr lang="ru-RU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8760"/>
            <a:ext cx="6902245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627052" y="5805264"/>
            <a:ext cx="5121411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Прикольная статья про </a:t>
            </a:r>
            <a:r>
              <a:rPr lang="en-US" dirty="0" smtClean="0"/>
              <a:t>MML</a:t>
            </a:r>
            <a:r>
              <a:rPr lang="ru-RU" dirty="0" smtClean="0"/>
              <a:t>: </a:t>
            </a:r>
            <a:r>
              <a:rPr lang="en-US" dirty="0"/>
              <a:t>https://vas3k.ru/blog/machine_learning/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308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11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04664"/>
            <a:ext cx="60960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419872" y="2564904"/>
            <a:ext cx="4752528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Mathematics for Machine </a:t>
            </a:r>
            <a:r>
              <a:rPr lang="en-US" sz="1400" b="1" dirty="0" smtClean="0"/>
              <a:t>Learning</a:t>
            </a:r>
            <a:endParaRPr lang="ru-RU" sz="1400" b="1" dirty="0" smtClean="0"/>
          </a:p>
          <a:p>
            <a:r>
              <a:rPr lang="ru-RU" sz="1400" b="1" dirty="0" smtClean="0"/>
              <a:t>-</a:t>
            </a:r>
          </a:p>
          <a:p>
            <a:r>
              <a:rPr lang="en-US" sz="1400" dirty="0"/>
              <a:t>Marc Peter </a:t>
            </a:r>
            <a:r>
              <a:rPr lang="en-US" sz="1400" dirty="0" err="1"/>
              <a:t>Deisenroth</a:t>
            </a:r>
            <a:r>
              <a:rPr lang="en-US" sz="1400" dirty="0"/>
              <a:t>, A Aldo Faisal, and Cheng Soon Ong</a:t>
            </a:r>
            <a:endParaRPr lang="en-US" sz="1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403648" y="4221088"/>
            <a:ext cx="6624736" cy="1800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Часто в современном машинном обучении простейшие операции спрятаны</a:t>
            </a:r>
            <a:r>
              <a:rPr lang="en-US" dirty="0" smtClean="0"/>
              <a:t> </a:t>
            </a:r>
            <a:r>
              <a:rPr lang="ru-RU" dirty="0" smtClean="0"/>
              <a:t>от программиста</a:t>
            </a:r>
            <a:r>
              <a:rPr lang="en-US" dirty="0" smtClean="0"/>
              <a:t>/</a:t>
            </a:r>
            <a:r>
              <a:rPr lang="ru-RU" dirty="0" smtClean="0"/>
              <a:t>аналитика =</a:t>
            </a:r>
            <a:r>
              <a:rPr lang="en-US" dirty="0" smtClean="0"/>
              <a:t>&gt; </a:t>
            </a:r>
            <a:endParaRPr lang="ru-RU" dirty="0" smtClean="0"/>
          </a:p>
          <a:p>
            <a:pPr algn="ctr"/>
            <a:r>
              <a:rPr lang="ru-RU" dirty="0"/>
              <a:t>е</a:t>
            </a:r>
            <a:r>
              <a:rPr lang="ru-RU" dirty="0" smtClean="0"/>
              <a:t>сть опасность, что он не знает, как принимаются решения, и, следовательно, ограничений, которые заложены в алгоритме.</a:t>
            </a:r>
          </a:p>
          <a:p>
            <a:pPr algn="ctr"/>
            <a:r>
              <a:rPr lang="ru-RU" dirty="0" smtClean="0"/>
              <a:t>(пример - регрессия)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861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www.youtube.com/watch?v=yWRC4usCum8</a:t>
            </a:r>
            <a:endParaRPr lang="ru-RU" dirty="0" smtClean="0"/>
          </a:p>
          <a:p>
            <a:pPr marL="109728" indent="0">
              <a:buNone/>
            </a:pPr>
            <a:endParaRPr lang="ru-RU" dirty="0"/>
          </a:p>
          <a:p>
            <a:pPr marL="109728" indent="0">
              <a:buNone/>
            </a:pP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Вычислительная линейная алгебра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55576" y="2708920"/>
            <a:ext cx="7704856" cy="10081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Одна из идей: и базовые задачи можно улучшить:</a:t>
            </a:r>
          </a:p>
          <a:p>
            <a:pPr algn="ctr"/>
            <a:r>
              <a:rPr lang="ru-RU" dirty="0" smtClean="0"/>
              <a:t>(</a:t>
            </a:r>
            <a:r>
              <a:rPr lang="ru-RU" dirty="0" err="1" smtClean="0"/>
              <a:t>Гото</a:t>
            </a:r>
            <a:r>
              <a:rPr lang="ru-RU" dirty="0" smtClean="0"/>
              <a:t> предложил алгоритм умножения матриц, который оказался быстрее на 20-30% уже используемых)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439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ОДЗ (Область допустимых значений)</a:t>
            </a:r>
          </a:p>
          <a:p>
            <a:r>
              <a:rPr lang="ru-RU" dirty="0" smtClean="0"/>
              <a:t>Пропущенные корни</a:t>
            </a:r>
          </a:p>
          <a:p>
            <a:r>
              <a:rPr lang="ru-RU" dirty="0" smtClean="0"/>
              <a:t>Неточность </a:t>
            </a:r>
          </a:p>
          <a:p>
            <a:pPr marL="109728" indent="0">
              <a:buNone/>
            </a:pPr>
            <a:r>
              <a:rPr lang="ru-RU" dirty="0" smtClean="0"/>
              <a:t>…</a:t>
            </a:r>
          </a:p>
          <a:p>
            <a:pPr marL="0" indent="0">
              <a:buNone/>
            </a:pPr>
            <a:r>
              <a:rPr lang="ru-RU" b="1" dirty="0" smtClean="0"/>
              <a:t>Как избежать таких проблем?</a:t>
            </a:r>
          </a:p>
          <a:p>
            <a:r>
              <a:rPr lang="ru-RU" dirty="0" smtClean="0"/>
              <a:t>Проверять в других программах или вручную</a:t>
            </a:r>
            <a:r>
              <a:rPr lang="ru-RU" b="1" dirty="0" smtClean="0"/>
              <a:t> </a:t>
            </a:r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13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Проблемы программных решений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520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14</a:t>
            </a:fld>
            <a:endParaRPr lang="ru-RU"/>
          </a:p>
        </p:txBody>
      </p:sp>
      <p:pic>
        <p:nvPicPr>
          <p:cNvPr id="3" name="Picture 4" descr="ÐÐ°ÑÑÐ¸Ð½ÐºÐ¸ Ð¿Ð¾ Ð·Ð°Ð¿ÑÐ¾ÑÑ Ð¼ÐµÑÐ¾Ð´ Ð½Ð°Ð¸Ð¼ÐµÐ½ÑÑÐ¸Ñ ÐºÐ²Ð°Ð´ÑÐ°ÑÐ¾Ð²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33" y="476672"/>
            <a:ext cx="4462041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3" y="3231071"/>
            <a:ext cx="8335593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796136" y="620688"/>
            <a:ext cx="2832830" cy="12241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Примеры - МНК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564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Решать уравнения</a:t>
            </a:r>
          </a:p>
          <a:p>
            <a:r>
              <a:rPr lang="ru-RU" dirty="0" smtClean="0"/>
              <a:t>Строить графики</a:t>
            </a:r>
          </a:p>
          <a:p>
            <a:r>
              <a:rPr lang="ru-RU" dirty="0" smtClean="0"/>
              <a:t>Свойства матриц</a:t>
            </a:r>
          </a:p>
          <a:p>
            <a:r>
              <a:rPr lang="ru-RU" dirty="0" smtClean="0"/>
              <a:t>…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15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WolframAlpha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/>
              <a:t>https://www.wolframalpha.com/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251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grayscl/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2204865"/>
            <a:ext cx="7056784" cy="20882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16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Задача 1</a:t>
            </a:r>
            <a:br>
              <a:rPr lang="ru-RU" dirty="0" smtClean="0"/>
            </a:br>
            <a:r>
              <a:rPr lang="ru-RU" sz="2000" dirty="0" smtClean="0"/>
              <a:t>Источник: </a:t>
            </a:r>
            <a:r>
              <a:rPr lang="en-US" sz="2000" dirty="0">
                <a:hlinkClick r:id="rId3"/>
              </a:rPr>
              <a:t>http://window.edu.ru/resource/565/75565/files/alg2.pdf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5963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grayscl/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537" y="1412776"/>
            <a:ext cx="6705092" cy="20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17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99592" y="3933056"/>
            <a:ext cx="7776864" cy="12241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1) Умножение матрицы на число: каждый элемент матрицы умножается на это число</a:t>
            </a:r>
          </a:p>
          <a:p>
            <a:pPr algn="ctr"/>
            <a:r>
              <a:rPr lang="ru-RU" dirty="0" smtClean="0"/>
              <a:t>2) Сложение и вычитание матриц: только одинаковых размерностей, поэлементно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292080" y="5589240"/>
            <a:ext cx="2016224" cy="5760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3А-8А=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559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Inna\Desktop\Geekbrains\Веб-1\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5820" y="1481138"/>
            <a:ext cx="6752359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18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83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19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i="1" dirty="0" smtClean="0"/>
              <a:t>Задача 2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11560" y="1218690"/>
                <a:ext cx="7920880" cy="15972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ru-RU" sz="3200" i="1">
                              <a:latin typeface="Cambria Math"/>
                            </a:rPr>
                            <m:t>3−</m:t>
                          </m:r>
                          <m:r>
                            <a:rPr lang="en-US" sz="3200" i="1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ru-RU" sz="32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ru-RU" sz="3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ru-RU" sz="3200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ru-RU" sz="3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3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3200" i="1">
                              <a:latin typeface="Cambria Math"/>
                            </a:rPr>
                            <m:t>6</m:t>
                          </m:r>
                        </m:num>
                        <m:den>
                          <m:r>
                            <a:rPr lang="ru-RU" sz="3200" i="1">
                              <a:latin typeface="Cambria Math"/>
                            </a:rPr>
                            <m:t>𝑥</m:t>
                          </m:r>
                          <m:r>
                            <a:rPr lang="ru-RU" sz="3200" i="1">
                              <a:latin typeface="Cambria Math"/>
                            </a:rPr>
                            <m:t>(3−</m:t>
                          </m:r>
                          <m:r>
                            <a:rPr lang="ru-RU" sz="3200" i="1">
                              <a:latin typeface="Cambria Math"/>
                            </a:rPr>
                            <m:t>𝑥</m:t>
                          </m:r>
                          <m:r>
                            <a:rPr lang="ru-RU" sz="3200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endParaRPr lang="ru-RU" sz="3200" dirty="0" smtClean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18690"/>
                <a:ext cx="7920880" cy="159729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10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Математика программисту не нужна.</a:t>
            </a:r>
          </a:p>
          <a:p>
            <a:r>
              <a:rPr lang="ru-RU" dirty="0" smtClean="0"/>
              <a:t>Задачи </a:t>
            </a:r>
            <a:r>
              <a:rPr lang="ru-RU" dirty="0"/>
              <a:t>на листочках - </a:t>
            </a:r>
            <a:r>
              <a:rPr lang="ru-RU" dirty="0">
                <a:solidFill>
                  <a:schemeClr val="accent1"/>
                </a:solidFill>
              </a:rPr>
              <a:t>зло</a:t>
            </a:r>
          </a:p>
          <a:p>
            <a:pPr marL="0" indent="0">
              <a:buNone/>
            </a:pPr>
            <a:r>
              <a:rPr lang="ru-RU" dirty="0" smtClean="0"/>
              <a:t>Нет, потому что:</a:t>
            </a:r>
          </a:p>
          <a:p>
            <a:pPr>
              <a:buFontTx/>
              <a:buChar char="-"/>
            </a:pPr>
            <a:r>
              <a:rPr lang="ru-RU" dirty="0" smtClean="0"/>
              <a:t>хорошо, </a:t>
            </a:r>
            <a:r>
              <a:rPr lang="ru-RU" dirty="0" smtClean="0"/>
              <a:t>если</a:t>
            </a:r>
            <a:r>
              <a:rPr lang="ru-RU" dirty="0" smtClean="0"/>
              <a:t> </a:t>
            </a:r>
            <a:r>
              <a:rPr lang="ru-RU" dirty="0" smtClean="0"/>
              <a:t>яс</a:t>
            </a:r>
            <a:r>
              <a:rPr lang="ru-RU" dirty="0" smtClean="0"/>
              <a:t>но</a:t>
            </a:r>
            <a:r>
              <a:rPr lang="ru-RU" dirty="0" smtClean="0"/>
              <a:t>, как работает программа (нет эффекта «чёрного ящика»);</a:t>
            </a:r>
          </a:p>
          <a:p>
            <a:pPr>
              <a:buFontTx/>
              <a:buChar char="-"/>
            </a:pPr>
            <a:r>
              <a:rPr lang="ru-RU" dirty="0" smtClean="0"/>
              <a:t>встречаются на собеседованиях (2</a:t>
            </a:r>
            <a:r>
              <a:rPr lang="en-US" dirty="0" smtClean="0"/>
              <a:t>**n)</a:t>
            </a:r>
            <a:r>
              <a:rPr lang="ru-RU" dirty="0" smtClean="0"/>
              <a:t>, вступительных и т. д.</a:t>
            </a:r>
          </a:p>
          <a:p>
            <a:pPr marL="109728" indent="0">
              <a:buNone/>
            </a:pPr>
            <a:r>
              <a:rPr lang="ru-RU" dirty="0" smtClean="0">
                <a:hlinkClick r:id="rId2"/>
              </a:rPr>
              <a:t>Академия больших данных (</a:t>
            </a:r>
            <a:r>
              <a:rPr lang="en-US" dirty="0" smtClean="0">
                <a:hlinkClick r:id="rId2"/>
              </a:rPr>
              <a:t>MADE) https</a:t>
            </a:r>
            <a:r>
              <a:rPr lang="en-US" dirty="0">
                <a:hlinkClick r:id="rId2"/>
              </a:rPr>
              <a:t>://data.mail.ru/pages/index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2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Мифы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976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76672"/>
                <a:ext cx="8229600" cy="56494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3−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</a:rPr>
                            <m:t>6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(3−</m:t>
                          </m:r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i="1" dirty="0" smtClean="0"/>
              </a:p>
              <a:p>
                <a:pPr marL="0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0" smtClean="0">
                          <a:latin typeface="Cambria Math"/>
                        </a:rPr>
                        <m:t>𝟏</m:t>
                      </m:r>
                      <m:r>
                        <a:rPr lang="ru-RU" b="1" i="0" smtClean="0">
                          <a:latin typeface="Cambria Math"/>
                        </a:rPr>
                        <m:t>. О</m:t>
                      </m:r>
                      <m:r>
                        <a:rPr lang="ru-RU" b="1" i="1" smtClean="0">
                          <a:latin typeface="Cambria Math"/>
                        </a:rPr>
                        <m:t>ДЗ</m:t>
                      </m:r>
                      <m:r>
                        <a:rPr lang="ru-RU" b="0" i="1" smtClean="0">
                          <a:latin typeface="Cambria Math"/>
                        </a:rPr>
                        <m:t>:</m:t>
                      </m:r>
                    </m:oMath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≠3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ru-RU" b="1" dirty="0" smtClean="0"/>
                  <a:t>2. </a:t>
                </a:r>
                <a:r>
                  <a:rPr lang="ru-RU" dirty="0" smtClean="0"/>
                  <a:t>Общий знаменатель: 2</a:t>
                </a:r>
                <a:r>
                  <a:rPr lang="en-US" dirty="0" smtClean="0"/>
                  <a:t>x(3-x). </a:t>
                </a:r>
                <a:endParaRPr lang="ru-RU" dirty="0" smtClean="0"/>
              </a:p>
              <a:p>
                <a:pPr marL="0" indent="0">
                  <a:buNone/>
                </a:pPr>
                <a:r>
                  <a:rPr lang="ru-RU" dirty="0" smtClean="0"/>
                  <a:t>Принцип: </a:t>
                </a:r>
                <a:r>
                  <a:rPr lang="ru-RU" dirty="0" err="1" smtClean="0"/>
                  <a:t>домножить</a:t>
                </a:r>
                <a:r>
                  <a:rPr lang="ru-RU" dirty="0" smtClean="0"/>
                  <a:t> каждое слагаемое на то, чего не хватает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до общего знаменателя.</a:t>
                </a:r>
                <a:endParaRPr lang="ru-RU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ru-RU" i="1">
                              <a:latin typeface="Cambria Math"/>
                            </a:rPr>
                            <m:t>3−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(3−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(3−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</a:rPr>
                            <m:t>6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(3−</m:t>
                          </m:r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+3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=12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−7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+12=0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76672"/>
                <a:ext cx="8229600" cy="5649491"/>
              </a:xfrm>
              <a:blipFill rotWithShape="1">
                <a:blip r:embed="rId2"/>
                <a:stretch>
                  <a:fillRect l="-1333" r="-25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Рукописные данные 3"/>
              <p14:cNvContentPartPr/>
              <p14:nvPr/>
            </p14:nvContentPartPr>
            <p14:xfrm>
              <a:off x="1527120" y="357120"/>
              <a:ext cx="7108200" cy="5581440"/>
            </p14:xfrm>
          </p:contentPart>
        </mc:Choice>
        <mc:Fallback xmlns="">
          <p:pic>
            <p:nvPicPr>
              <p:cNvPr id="4" name="Рукописные данные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7760" y="347760"/>
                <a:ext cx="7126920" cy="56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Рукописные данные 1"/>
              <p14:cNvContentPartPr/>
              <p14:nvPr/>
            </p14:nvContentPartPr>
            <p14:xfrm>
              <a:off x="6465240" y="1009080"/>
              <a:ext cx="1411200" cy="11628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55880" y="999720"/>
                <a:ext cx="1429920" cy="13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445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21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467544" y="1111228"/>
                <a:ext cx="32403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−7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+12=0</m:t>
                      </m:r>
                    </m:oMath>
                  </m:oMathPara>
                </a14:m>
                <a:endParaRPr lang="ru-RU" b="0" dirty="0" smtClean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11228"/>
                <a:ext cx="324036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02586" y="1585847"/>
                <a:ext cx="2794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(−7)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−4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∙1∙12=1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86" y="1585847"/>
                <a:ext cx="2794611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683568" y="2204864"/>
                <a:ext cx="4572000" cy="11637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ru-RU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−7</m:t>
                              </m:r>
                            </m:e>
                          </m:d>
                          <m:r>
                            <a:rPr lang="ru-RU" i="1"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=4</m:t>
                      </m:r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ru-RU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−7</m:t>
                              </m:r>
                            </m:e>
                          </m:d>
                          <m:r>
                            <a:rPr lang="ru-RU" i="1">
                              <a:latin typeface="Cambria Math"/>
                            </a:rPr>
                            <m:t>−1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=3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204864"/>
                <a:ext cx="4572000" cy="116378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4211960" y="504204"/>
                <a:ext cx="4572000" cy="126630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ru-RU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ru-RU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/>
                        </a:rPr>
                        <m:t>+</m:t>
                      </m:r>
                      <m:r>
                        <a:rPr lang="ru-RU" i="1">
                          <a:latin typeface="Cambria Math"/>
                        </a:rPr>
                        <m:t>𝑏𝑥</m:t>
                      </m:r>
                      <m:r>
                        <a:rPr lang="ru-RU" i="1">
                          <a:latin typeface="Cambria Math"/>
                        </a:rPr>
                        <m:t>+</m:t>
                      </m:r>
                      <m:r>
                        <a:rPr lang="ru-RU" i="1">
                          <a:latin typeface="Cambria Math"/>
                        </a:rPr>
                        <m:t>𝑐</m:t>
                      </m:r>
                      <m:r>
                        <a:rPr lang="ru-RU" i="1">
                          <a:latin typeface="Cambria Math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𝐷</m:t>
                      </m:r>
                      <m:r>
                        <a:rPr lang="en-US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ru-RU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−4</m:t>
                      </m:r>
                      <m:r>
                        <a:rPr lang="en-US" i="1">
                          <a:latin typeface="Cambria Math"/>
                        </a:rPr>
                        <m:t>𝑎𝑐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 smtClean="0">
                              <a:latin typeface="Cambria Math"/>
                            </a:rPr>
                            <m:t>𝑏</m:t>
                          </m:r>
                          <m:r>
                            <a:rPr lang="en-US" i="1">
                              <a:latin typeface="Cambria Math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504204"/>
                <a:ext cx="4572000" cy="126630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1320724" y="3573016"/>
                <a:ext cx="4572000" cy="83407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0" smtClean="0">
                          <a:latin typeface="Cambria Math"/>
                        </a:rPr>
                        <m:t>из О</m:t>
                      </m:r>
                      <m:r>
                        <a:rPr lang="ru-RU" b="1" i="1" smtClean="0">
                          <a:latin typeface="Cambria Math"/>
                        </a:rPr>
                        <m:t>ДЗ</m:t>
                      </m:r>
                      <m:r>
                        <a:rPr lang="ru-RU" b="0" i="1" smtClean="0">
                          <a:latin typeface="Cambria Math"/>
                        </a:rPr>
                        <m:t>:</m:t>
                      </m:r>
                    </m:oMath>
                  </m:oMathPara>
                </a14:m>
                <a:r>
                  <a:rPr lang="ru-RU" b="0" dirty="0" smtClean="0"/>
                  <a:t/>
                </a:r>
                <a:br>
                  <a:rPr lang="ru-RU" b="0" dirty="0" smtClean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≠3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≠0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 smtClean="0"/>
                  <a:t>=&gt;x=4</a:t>
                </a:r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724" y="3573016"/>
                <a:ext cx="4572000" cy="834074"/>
              </a:xfrm>
              <a:prstGeom prst="rect">
                <a:avLst/>
              </a:prstGeom>
              <a:blipFill rotWithShape="1">
                <a:blip r:embed="rId7"/>
                <a:stretch>
                  <a:fillRect b="-2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Рукописные данные 8"/>
              <p14:cNvContentPartPr/>
              <p14:nvPr/>
            </p14:nvContentPartPr>
            <p14:xfrm>
              <a:off x="2402280" y="2098440"/>
              <a:ext cx="5822280" cy="4027680"/>
            </p14:xfrm>
          </p:contentPart>
        </mc:Choice>
        <mc:Fallback xmlns="">
          <p:pic>
            <p:nvPicPr>
              <p:cNvPr id="9" name="Рукописные данные 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92920" y="2089080"/>
                <a:ext cx="5841000" cy="40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Рукописные данные 9"/>
              <p14:cNvContentPartPr/>
              <p14:nvPr/>
            </p14:nvContentPartPr>
            <p14:xfrm>
              <a:off x="4875840" y="1848600"/>
              <a:ext cx="3518640" cy="2822040"/>
            </p14:xfrm>
          </p:contentPart>
        </mc:Choice>
        <mc:Fallback>
          <p:pic>
            <p:nvPicPr>
              <p:cNvPr id="10" name="Рукописные данные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66480" y="1839240"/>
                <a:ext cx="3537360" cy="284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17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+2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+1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+6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+3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+10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+5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=6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22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i="1" dirty="0" smtClean="0"/>
              <a:t>Задача </a:t>
            </a:r>
            <a:r>
              <a:rPr lang="ru-RU" i="1" dirty="0"/>
              <a:t>3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е данные 4"/>
              <p14:cNvContentPartPr/>
              <p14:nvPr/>
            </p14:nvContentPartPr>
            <p14:xfrm>
              <a:off x="2437920" y="776880"/>
              <a:ext cx="4420440" cy="331344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8560" y="767520"/>
                <a:ext cx="4439160" cy="33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Рукописные данные 5"/>
              <p14:cNvContentPartPr/>
              <p14:nvPr/>
            </p14:nvContentPartPr>
            <p14:xfrm>
              <a:off x="2509200" y="2419920"/>
              <a:ext cx="4295880" cy="264348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99840" y="2410560"/>
                <a:ext cx="4314600" cy="266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563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+2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+1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+6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+3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+10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+5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=6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Можно выделить целую часть у выражений, содержащих переменную.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23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i="1" dirty="0" smtClean="0"/>
              <a:t>Задача </a:t>
            </a:r>
            <a:r>
              <a:rPr lang="ru-RU" i="1" dirty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613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24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8" name="Picture 2" descr="C:\Users\Inna\Desktop\NEW HAPPINES\GeekBrains\Веб-1\2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82980"/>
            <a:ext cx="826572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е данные 4"/>
              <p14:cNvContentPartPr/>
              <p14:nvPr/>
            </p14:nvContentPartPr>
            <p14:xfrm>
              <a:off x="3179160" y="6197040"/>
              <a:ext cx="71640" cy="55404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9800" y="6187680"/>
                <a:ext cx="90360" cy="57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584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nna\Desktop\NEW HAPPINES\GeekBrains\Веб-1\2.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640" y="764704"/>
            <a:ext cx="7118352" cy="468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25</a:t>
            </a:fld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1419840" y="3348720"/>
              <a:ext cx="518400" cy="27000"/>
            </p14:xfrm>
          </p:contentPart>
        </mc:Choice>
        <mc:Fallback xmlns=""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0480" y="3339360"/>
                <a:ext cx="5371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е данные 4"/>
              <p14:cNvContentPartPr/>
              <p14:nvPr/>
            </p14:nvContentPartPr>
            <p14:xfrm>
              <a:off x="1018080" y="2714760"/>
              <a:ext cx="6760080" cy="208080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8720" y="2705400"/>
                <a:ext cx="6778800" cy="20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Рукописные данные 2"/>
              <p14:cNvContentPartPr/>
              <p14:nvPr/>
            </p14:nvContentPartPr>
            <p14:xfrm>
              <a:off x="1509120" y="2991600"/>
              <a:ext cx="4492080" cy="106272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99760" y="2982240"/>
                <a:ext cx="4510800" cy="108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003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=5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=13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Объект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26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i="1" dirty="0" smtClean="0"/>
              <a:t>Задача </a:t>
            </a:r>
            <a:r>
              <a:rPr lang="ru-RU" i="1" dirty="0"/>
              <a:t>4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е данные 4"/>
              <p14:cNvContentPartPr/>
              <p14:nvPr/>
            </p14:nvContentPartPr>
            <p14:xfrm>
              <a:off x="3688200" y="2768040"/>
              <a:ext cx="3572280" cy="143820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8840" y="2758680"/>
                <a:ext cx="3591000" cy="145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943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nna\Desktop\NEW HAPPINES\GeekBrains\Веб-1\3.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616061"/>
            <a:ext cx="8229600" cy="425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27</a:t>
            </a:fld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4723920" y="6849000"/>
              <a:ext cx="360" cy="36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4560" y="683964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Рукописные данные 1"/>
              <p14:cNvContentPartPr/>
              <p14:nvPr/>
            </p14:nvContentPartPr>
            <p14:xfrm>
              <a:off x="3259440" y="624960"/>
              <a:ext cx="2259720" cy="98280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50080" y="615600"/>
                <a:ext cx="2278440" cy="100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376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28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170" name="Picture 2" descr="C:\Users\Inna\Desktop\NEW HAPPINES\GeekBrains\Веб-1\3.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041" y="332656"/>
            <a:ext cx="7646640" cy="561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е данные 4"/>
              <p14:cNvContentPartPr/>
              <p14:nvPr/>
            </p14:nvContentPartPr>
            <p14:xfrm>
              <a:off x="2125440" y="5098680"/>
              <a:ext cx="9360" cy="36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6080" y="5089320"/>
                <a:ext cx="28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Рукописные данные 5"/>
              <p14:cNvContentPartPr/>
              <p14:nvPr/>
            </p14:nvContentPartPr>
            <p14:xfrm>
              <a:off x="3420360" y="6125760"/>
              <a:ext cx="919800" cy="1836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1000" y="6116400"/>
                <a:ext cx="938520" cy="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3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09728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+</a:t>
                </a:r>
                <a:r>
                  <a:rPr lang="en-US" dirty="0" err="1" smtClean="0"/>
                  <a:t>px+q</a:t>
                </a:r>
                <a:r>
                  <a:rPr lang="en-US" dirty="0" smtClean="0"/>
                  <a:t>=0 (</a:t>
                </a:r>
                <a:r>
                  <a:rPr lang="ru-RU" dirty="0" smtClean="0"/>
                  <a:t>Теорема Виета – только для приведённых уравнений)</a:t>
                </a:r>
                <a:endParaRPr lang="en-US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</m:sub>
                      </m:sSub>
                      <m:r>
                        <a:rPr lang="ru-RU" i="1" dirty="0" smtClean="0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  <a:p>
                <a:pPr marL="109728" indent="0">
                  <a:buNone/>
                </a:pPr>
                <a:endParaRPr lang="en-US" b="0" dirty="0" smtClean="0"/>
              </a:p>
              <a:p>
                <a:pPr marL="109728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9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29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 descr="C:\Users\Inna\Desktop\NEW HAPPINES\GeekBrains\Веб-1\3.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449" y="3212976"/>
            <a:ext cx="8057040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Рукописные данные 4"/>
              <p14:cNvContentPartPr/>
              <p14:nvPr/>
            </p14:nvContentPartPr>
            <p14:xfrm>
              <a:off x="5554440" y="5590080"/>
              <a:ext cx="2473920" cy="12528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45080" y="5580720"/>
                <a:ext cx="24926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353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683976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Вспомнить или изучить основы математики – подготовиться к следующим математическим курсам.</a:t>
            </a:r>
          </a:p>
          <a:p>
            <a:r>
              <a:rPr lang="ru-RU" dirty="0" smtClean="0"/>
              <a:t>Найти </a:t>
            </a:r>
            <a:r>
              <a:rPr lang="ru-RU" dirty="0"/>
              <a:t>и устранить свои пробелы в математике (высшей, школьной</a:t>
            </a:r>
            <a:r>
              <a:rPr lang="ru-RU" dirty="0" smtClean="0"/>
              <a:t>); поделиться полезными ресурсами.</a:t>
            </a:r>
          </a:p>
          <a:p>
            <a:r>
              <a:rPr lang="ru-RU" dirty="0" smtClean="0"/>
              <a:t>Математическое мышление (моделирование: предпосылки и выводы; логика; хитрые ходы).</a:t>
            </a:r>
          </a:p>
          <a:p>
            <a:r>
              <a:rPr lang="ru-RU" dirty="0" smtClean="0"/>
              <a:t>«Математическая кухня» – что делает программа (и чего</a:t>
            </a:r>
            <a:r>
              <a:rPr lang="ru-RU" dirty="0"/>
              <a:t> </a:t>
            </a:r>
            <a:r>
              <a:rPr lang="ru-RU" dirty="0" smtClean="0"/>
              <a:t>иногда не делает), а надо бы.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3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 курса ВВМ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268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=5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=13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Объект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30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i="1" dirty="0" smtClean="0"/>
              <a:t>Задача 4.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286000" y="31058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ОДЗ (всегда!)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Замена переменной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Симметрия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332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Inna\Desktop\NEW HAPPINES\GeekBrains\весы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625" y="980728"/>
            <a:ext cx="4445000" cy="527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7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/>
                                </a:rPr>
                                <m:t>=6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ru-RU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=20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ru-RU" dirty="0" smtClean="0"/>
                  <a:t>Можем возводить </a:t>
                </a:r>
                <a:r>
                  <a:rPr lang="ru-RU" b="1" dirty="0" smtClean="0"/>
                  <a:t>правую и левую</a:t>
                </a:r>
                <a:r>
                  <a:rPr lang="ru-RU" dirty="0" smtClean="0"/>
                  <a:t> части уравнения в одну и ту же степень; умножать или делить на одно и то же выражение;  прибавлять и отнимать одно и то же выражение.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8" name="Объект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31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i="1" dirty="0" smtClean="0"/>
              <a:t>Задача 4.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423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Inna\Desktop\NEW HAPPINES\GeekBrains\Веб-1\4.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342" y="1481138"/>
            <a:ext cx="6167316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32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е данные 4"/>
              <p14:cNvContentPartPr/>
              <p14:nvPr/>
            </p14:nvContentPartPr>
            <p14:xfrm>
              <a:off x="1687680" y="2357280"/>
              <a:ext cx="3902760" cy="134892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78320" y="2347920"/>
                <a:ext cx="3921480" cy="13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Рукописные данные 5"/>
              <p14:cNvContentPartPr/>
              <p14:nvPr/>
            </p14:nvContentPartPr>
            <p14:xfrm>
              <a:off x="1732320" y="5152320"/>
              <a:ext cx="1411560" cy="936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2960" y="5142960"/>
                <a:ext cx="14302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Рукописные данные 2"/>
              <p14:cNvContentPartPr/>
              <p14:nvPr/>
            </p14:nvContentPartPr>
            <p14:xfrm>
              <a:off x="902160" y="2214720"/>
              <a:ext cx="6840360" cy="358092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2800" y="2205360"/>
                <a:ext cx="6859080" cy="359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4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33</a:t>
            </a:fld>
            <a:endParaRPr lang="ru-RU"/>
          </a:p>
        </p:txBody>
      </p:sp>
      <p:pic>
        <p:nvPicPr>
          <p:cNvPr id="10242" name="Picture 2" descr="C:\Users\Inna\Desktop\NEW HAPPINES\GeekBrains\Веб-1\4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8596784" cy="469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3920400" y="1223280"/>
              <a:ext cx="482400" cy="741600"/>
            </p14:xfrm>
          </p:contentPart>
        </mc:Choice>
        <mc:Fallback xmlns=""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1040" y="1213920"/>
                <a:ext cx="50112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е данные 4"/>
              <p14:cNvContentPartPr/>
              <p14:nvPr/>
            </p14:nvContentPartPr>
            <p14:xfrm>
              <a:off x="3375720" y="6715080"/>
              <a:ext cx="360" cy="36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66360" y="670572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Рукописные данные 5"/>
              <p14:cNvContentPartPr/>
              <p14:nvPr/>
            </p14:nvContentPartPr>
            <p14:xfrm>
              <a:off x="393120" y="1196640"/>
              <a:ext cx="360" cy="36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3760" y="118728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Рукописные данные 6"/>
              <p14:cNvContentPartPr/>
              <p14:nvPr/>
            </p14:nvContentPartPr>
            <p14:xfrm>
              <a:off x="660960" y="1589400"/>
              <a:ext cx="580680" cy="464760"/>
            </p14:xfrm>
          </p:contentPart>
        </mc:Choice>
        <mc:Fallback>
          <p:pic>
            <p:nvPicPr>
              <p:cNvPr id="7" name="Рукописные данные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1600" y="1580040"/>
                <a:ext cx="599400" cy="48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467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i="1" dirty="0" smtClean="0"/>
                  <a:t>а) Решите уравнение:</a:t>
                </a: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ru-RU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/>
                          </a:rPr>
                          <m:t>𝑐𝑜𝑠</m:t>
                        </m:r>
                      </m:fName>
                      <m:e>
                        <m:d>
                          <m:dPr>
                            <m:ctrlPr>
                              <a:rPr lang="ru-RU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ru-RU" i="1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ru-RU" i="1">
                                <a:latin typeface="Cambria Math"/>
                              </a:rPr>
                              <m:t>+2</m:t>
                            </m:r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ru-RU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ru-RU" i="1">
                            <a:latin typeface="Cambria Math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i="1" dirty="0" err="1"/>
                  <a:t>sinx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i="1" dirty="0"/>
                  <a:t>б) Найдите все корни этого уравнения, принадлежащие промежутку </a:t>
                </a:r>
                <a:r>
                  <a:rPr lang="ru-RU" i="1" dirty="0" smtClean="0"/>
                  <a:t>[-5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𝜋</m:t>
                    </m:r>
                    <m:r>
                      <a:rPr lang="ru-RU" i="1">
                        <a:latin typeface="Cambria Math"/>
                      </a:rPr>
                      <m:t>;−4</m:t>
                    </m:r>
                    <m:r>
                      <a:rPr lang="ru-RU" i="1">
                        <a:latin typeface="Cambria Math"/>
                      </a:rPr>
                      <m:t>𝜋</m:t>
                    </m:r>
                  </m:oMath>
                </a14:m>
                <a:r>
                  <a:rPr lang="ru-RU" i="1" dirty="0"/>
                  <a:t>]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34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Задача 5.</a:t>
            </a:r>
            <a:br>
              <a:rPr lang="ru-RU" dirty="0" smtClean="0"/>
            </a:br>
            <a:r>
              <a:rPr lang="ru-RU" dirty="0" smtClean="0"/>
              <a:t>(дополнительная)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96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i="1" dirty="0" smtClean="0"/>
                  <a:t>а) Решите уравнение:</a:t>
                </a: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ru-RU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/>
                          </a:rPr>
                          <m:t>𝑐𝑜𝑠</m:t>
                        </m:r>
                      </m:fName>
                      <m:e>
                        <m:d>
                          <m:dPr>
                            <m:ctrlPr>
                              <a:rPr lang="ru-RU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ru-RU" i="1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ru-RU" i="1">
                                <a:latin typeface="Cambria Math"/>
                              </a:rPr>
                              <m:t>+2</m:t>
                            </m:r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ru-RU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ru-RU" i="1">
                            <a:latin typeface="Cambria Math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i="1" dirty="0" err="1"/>
                  <a:t>sinx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i="1" dirty="0"/>
                  <a:t>б) Найдите все корни этого уравнения, принадлежащие промежутку </a:t>
                </a:r>
                <a:r>
                  <a:rPr lang="ru-RU" i="1" dirty="0" smtClean="0"/>
                  <a:t>[-5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𝜋</m:t>
                    </m:r>
                    <m:r>
                      <a:rPr lang="ru-RU" i="1">
                        <a:latin typeface="Cambria Math"/>
                      </a:rPr>
                      <m:t>;−4</m:t>
                    </m:r>
                    <m:r>
                      <a:rPr lang="ru-RU" i="1">
                        <a:latin typeface="Cambria Math"/>
                      </a:rPr>
                      <m:t>𝜋</m:t>
                    </m:r>
                  </m:oMath>
                </a14:m>
                <a:r>
                  <a:rPr lang="ru-RU" i="1" dirty="0" smtClean="0"/>
                  <a:t>]</a:t>
                </a:r>
              </a:p>
              <a:p>
                <a:pPr marL="0" indent="0">
                  <a:buNone/>
                </a:pPr>
                <a:endParaRPr lang="ru-RU" i="1" dirty="0"/>
              </a:p>
              <a:p>
                <a:r>
                  <a:rPr lang="ru-RU" i="1" dirty="0" smtClean="0"/>
                  <a:t>Формулы приведения</a:t>
                </a:r>
              </a:p>
              <a:p>
                <a:r>
                  <a:rPr lang="ru-RU" i="1" dirty="0" smtClean="0"/>
                  <a:t>Формулы двойного угла.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35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Задача 5.</a:t>
            </a:r>
            <a:br>
              <a:rPr lang="ru-RU" dirty="0" smtClean="0"/>
            </a:br>
            <a:r>
              <a:rPr lang="ru-RU" dirty="0" smtClean="0"/>
              <a:t>(дополнительная)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е данные 4"/>
              <p14:cNvContentPartPr/>
              <p14:nvPr/>
            </p14:nvContentPartPr>
            <p14:xfrm>
              <a:off x="5393520" y="6634800"/>
              <a:ext cx="9360" cy="36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4160" y="6625440"/>
                <a:ext cx="28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723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ящике лежат 100 синих, 100 красных, 100 зелёных и 100 фиолетовых карандашей. Сколько карандашей необходимо достать, не заглядывая в ящик, чтобы среди них обязательно нашлись по крайней мере 1 красный и 1 фиолетовый.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36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6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Рукописные данные 5"/>
              <p14:cNvContentPartPr/>
              <p14:nvPr/>
            </p14:nvContentPartPr>
            <p14:xfrm>
              <a:off x="7527960" y="5616720"/>
              <a:ext cx="360" cy="2736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18600" y="5607360"/>
                <a:ext cx="190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Рукописные данные 4"/>
              <p14:cNvContentPartPr/>
              <p14:nvPr/>
            </p14:nvContentPartPr>
            <p14:xfrm>
              <a:off x="3143520" y="1884240"/>
              <a:ext cx="4875840" cy="274176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4160" y="1874880"/>
                <a:ext cx="4894560" cy="27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963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ящике лежат 100 синих, 100 красных, 100 зелёных и 100 фиолетовых карандашей. Сколько карандашей необходимо достать, не заглядывая в ящик, чтобы среди них обязательно нашлись по крайней мере 1 красный и 1 фиолетовый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301.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37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44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Молодой </a:t>
            </a:r>
            <a:r>
              <a:rPr lang="ru-RU" dirty="0"/>
              <a:t>человек согласился работать с условием, что в конце года он получит </a:t>
            </a:r>
            <a:r>
              <a:rPr lang="ru-RU" dirty="0" smtClean="0"/>
              <a:t>автомобиль </a:t>
            </a:r>
            <a:r>
              <a:rPr lang="ru-RU" dirty="0"/>
              <a:t>и 2600. Но по истечении 8 месяцев уволился и при расчёте получил автомобиль </a:t>
            </a:r>
            <a:r>
              <a:rPr lang="ru-RU" dirty="0" smtClean="0"/>
              <a:t>и </a:t>
            </a:r>
            <a:r>
              <a:rPr lang="ru-RU" dirty="0"/>
              <a:t>1000. Сколько стоил </a:t>
            </a:r>
            <a:r>
              <a:rPr lang="ru-RU" dirty="0" smtClean="0"/>
              <a:t>автомобиль?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38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7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е данные 4"/>
              <p14:cNvContentPartPr/>
              <p14:nvPr/>
            </p14:nvContentPartPr>
            <p14:xfrm>
              <a:off x="4857840" y="6348960"/>
              <a:ext cx="360" cy="936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8480" y="6339600"/>
                <a:ext cx="19080" cy="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214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Пусть Х – цена машины</a:t>
                </a:r>
              </a:p>
              <a:p>
                <a:r>
                  <a:rPr lang="ru-RU" dirty="0" smtClean="0"/>
                  <a:t>Тогда: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8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+2600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+1000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∙2600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−1000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=5200−3000=2200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b="0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39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91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4139" y="1481138"/>
            <a:ext cx="3315722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4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</a:t>
            </a:r>
            <a:r>
              <a:rPr lang="ru-RU" dirty="0"/>
              <a:t>ч</a:t>
            </a:r>
            <a:r>
              <a:rPr lang="ru-RU" dirty="0" smtClean="0"/>
              <a:t>тобы не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070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Из данных четырёх чисел первые три соотносятся между собой как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/>
                          </a:rPr>
                        </m:ctrlPr>
                      </m:fPr>
                      <m:num>
                        <m:r>
                          <a:rPr lang="ru-RU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ru-RU" i="1"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ru-RU" i="1">
                        <a:latin typeface="Cambria Math"/>
                      </a:rPr>
                      <m:t>:</m:t>
                    </m:r>
                    <m:f>
                      <m:fPr>
                        <m:ctrlPr>
                          <a:rPr lang="ru-RU" i="1">
                            <a:latin typeface="Cambria Math"/>
                          </a:rPr>
                        </m:ctrlPr>
                      </m:fPr>
                      <m:num>
                        <m:r>
                          <a:rPr lang="ru-RU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ru-RU" i="1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ru-RU" i="1">
                        <a:latin typeface="Cambria Math"/>
                      </a:rPr>
                      <m:t>:</m:t>
                    </m:r>
                    <m:f>
                      <m:fPr>
                        <m:ctrlPr>
                          <a:rPr lang="ru-RU" i="1">
                            <a:latin typeface="Cambria Math"/>
                          </a:rPr>
                        </m:ctrlPr>
                      </m:fPr>
                      <m:num>
                        <m:r>
                          <a:rPr lang="ru-RU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ru-RU" i="1">
                            <a:latin typeface="Cambria Math"/>
                          </a:rPr>
                          <m:t>20</m:t>
                        </m:r>
                      </m:den>
                    </m:f>
                  </m:oMath>
                </a14:m>
                <a:r>
                  <a:rPr lang="ru-RU" dirty="0"/>
                  <a:t>, а четвёртое составляет 15% второго. Найти эти числа, если известно, что второе число на 8 больше суммы остальных.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40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8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е данные 5"/>
              <p14:cNvContentPartPr/>
              <p14:nvPr/>
            </p14:nvContentPartPr>
            <p14:xfrm>
              <a:off x="5223960" y="4295160"/>
              <a:ext cx="366480" cy="242028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14600" y="4285800"/>
                <a:ext cx="385200" cy="243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Рукописные данные 4"/>
              <p14:cNvContentPartPr/>
              <p14:nvPr/>
            </p14:nvContentPartPr>
            <p14:xfrm>
              <a:off x="3152160" y="3750480"/>
              <a:ext cx="2482920" cy="187560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42800" y="3741120"/>
                <a:ext cx="2501640" cy="18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239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41</a:t>
            </a:fld>
            <a:endParaRPr lang="ru-RU"/>
          </a:p>
        </p:txBody>
      </p:sp>
      <p:pic>
        <p:nvPicPr>
          <p:cNvPr id="12290" name="Picture 2" descr="C:\Users\Inna\Desktop\NEW HAPPINES\GeekBrains\Веб-1\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95696"/>
            <a:ext cx="7056784" cy="542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973440" y="2401920"/>
              <a:ext cx="7045920" cy="440280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4080" y="2392560"/>
                <a:ext cx="7064640" cy="442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Рукописные данные 4"/>
              <p14:cNvContentPartPr/>
              <p14:nvPr/>
            </p14:nvContentPartPr>
            <p14:xfrm>
              <a:off x="3188160" y="1643040"/>
              <a:ext cx="4706280" cy="81288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78800" y="1633680"/>
                <a:ext cx="4725000" cy="8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Рукописные данные 1"/>
              <p14:cNvContentPartPr/>
              <p14:nvPr/>
            </p14:nvContentPartPr>
            <p14:xfrm>
              <a:off x="1500480" y="2795040"/>
              <a:ext cx="4340160" cy="42876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91120" y="2785680"/>
                <a:ext cx="4358880" cy="44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26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42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95536" y="7647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sz="2200" dirty="0"/>
              <a:t>На заседании парламента в ходе дебатов каждый депутат плюнул 2 раза в своих коллег. После окончания заседания оказалось, что на каждом депутате ровно по одному плевку, а на спикере – 200. Сколько депутатов заседало.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е данные 1"/>
              <p14:cNvContentPartPr/>
              <p14:nvPr/>
            </p14:nvContentPartPr>
            <p14:xfrm>
              <a:off x="2116440" y="2071800"/>
              <a:ext cx="3974040" cy="2911320"/>
            </p14:xfrm>
          </p:contentPart>
        </mc:Choice>
        <mc:Fallback xmlns="">
          <p:pic>
            <p:nvPicPr>
              <p:cNvPr id="2" name="Рукописные данные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7080" y="2062440"/>
                <a:ext cx="3992760" cy="293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31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43</a:t>
            </a:fld>
            <a:endParaRPr lang="ru-RU"/>
          </a:p>
        </p:txBody>
      </p:sp>
      <p:sp>
        <p:nvSpPr>
          <p:cNvPr id="5" name="AutoShape 2" descr="data:image/png;base64,iVBORw0KGgoAAAANSUhEUgAAAToAAACgCAMAAACrFlD/AAAAolBMVEX///8AAAD29vb7+/v5+fnq6urx8fHw8PD09PTl5eXg4ODExMTj4+Pt7e3o6Ojd3d3U1NR/f3+0tLSrq6s1NjbOzs6enp7V1dWhoaG9vb2YmJhpaWm6urqJiYmurq5APj53dnaSkpKHh4d/fn5wcHBnZ2dQUFBaWlpJSUkwLS4gHB1fX19PTU9XVVU8PDw1MjMWERIoKCgUDhAaGhsLAAUhIiKCnsBuAAAX1ElEQVR4nO1dCVurPNMOhLUpu2HfoYWKbfWc1///174sdNEuWh+ter7e13WOLRRIbiaTSTIzAeCGG/4tTOMKHT1h5lcuyW+DVRlR4R05Yc7La5fll2EgIuf8PTzuJkJz/dL8KjgCJP8AMBBUkE6PTKf8zI26NzBBQC8yIOdPKFy49Igb8TM36t6Evmw1oKjhXWqI9Hs69ho36t5CVKTAIH/Tgn7T/bgs40wCN+rehLvEynQObJw9BVgEojXxvIlFzwjOd5ftJ2Bau+KJM6vFfL5Yi/PWLFsM6SGu63Al3FXy3i/FypeP3gKI9tHDITSsFwfU2lMuLPj3A3qzE4WWTH06nZpAVoA4MhNh+r8y1fUp3P+p9WQdXk+R4SMHxVCQlOrlFdH8BPk/GSjR9r8aH3n7cDHZ/6oY4wcne/kz9r84FIIE7LmxdwxYL6lT1dPP4sU9/YPrgVE3iWiLnEZRmmRvX3IARp0cIUK7iqKonvPD1l/aXmUsKYgSI+LxtXiEOm3p048S5gxS6gyE6BeZlKJsdzeXkCLhnYyilLItVSfk/Jqg1OE69WMwHXL3rnl/kVSLglrJlDqjzb1SUp04Spaj+ZcLhCsj7iJvlZKvhm/y46TBAtCu6Ecl5PJqzQ2tzfNWBObMS+eznY7U3M5HfbX5GnVORdHOvp87Qp0094D6hEMy6GqH919pxQQVtZUpdfUMgMLDggHcp1EFVJQixYgXmJmFoje2Mk6dQD9Cj9NpzZW4A2AeA5ccr1a7p4gqEvKNGoFeaJgMstUcn5q4Igh1mhAB6W+On7E9jzbHree7cyA0Q5GC2nmUukUNwGyQ+3BaxqMCY9QR4WvpH28Y+m6I6YEtde4wzLuBqghrrvXEWCx7EDyjYPZi0mGy0jcf3X7XPeH1d/csKBFh4gN9gcPBq2hDMVJ8wl55CSv0CWhTBIsp8InQ3Lmo89hElYhShVBErEEUlEuL3hDKoQ5ZzT0qcO0z+Q8ansWOTZZa3hOxzYG3zCvSL09c3iAhDqo+sje9AvIx4oiq4JOZuBRK8uQCK8vqVBtWZZmRNxlWZfqeS0WZgmp2X4g1scrqWIqf27Im/OO6zkAg6EAXqqApmY1icOsPVnOhTgETNqCNuq7842lVllVQKhekFBYZA/L+Shs6OxzS7bsM2sylyJrvljkAdZ1UXtNJQVAfeiWRHbVYTi+7ianLEEi6DoE1VF7WG0B0/hC6Wg9AUwEar6UY8d6UmoVkmMKeISGu62gpyA1IQ7bnvlcTAazGnsGQgSTvWZFTn9IoZQb4QchqVU1LQqHSfHgWOJpNVFyqwJp65E6gPdWotOr4OIPIfKuqKNlR9ysgelWciwA6rfPhzguiKg512gE41G7Tjo0mKORTzAExzWLSFetd9/3Wx8Uw0pP1ejdEFL39o3OYuO4vpO4YtDYQs9/UhH4MNNdf5bV/vQdCazKZfHsf+jmQBPeaj1NKx/l4Z/WzYAk2gG//7IZXgGFdzTLvqua71SX627/68YBhqejtf+93L0Ga37qlDwKG7T+i664NGKbyyvzuUvxOoKfVVfv0G2644YYbbrjhhhtuuOGGG274fwxZP7FYLP4+P8zrAsXOcHSO0yjDa5fld0FuAUyWR064rXAsBuqGLdAzBpmwf2TKV5YN60bdeSiDBdo5AJPCNTvmpeqOXlDijbo3kc9tICL3yfOYL4Qb8UVF7UbdW6hm3OVGoC4806pq26qm3N2oewtZrQLqJIgFIntAMmXPk9n6qCjcFqwI5Kl04oz7N45JN+HM/SrxWQcxRicagRC/WLBSJ6fsPO3oUZmw/8KdQJn8hFiICwF94dTytFtTgCgUjdF1FfP262bZyyVm9Hxixdk96qxnP2sAu/vc4af6smJ/CzQmZDuhUY5bvUchnRLQKj56OCqPuKrAei6Q5p+9UJfxhdEukIm59i6X8c+C7rPqe1uXS6N7QV3cHm9j55G9oA713MVLvnvh2Kkh3irlmFBHBI3WXkT8p1X28gZvuZxU7N1b11S503lNg0XisNg0JUqd4s9mmQn0tvvrl+9fdhdVCvrmKXVuMmstIFbD2km4c48rQOo0nZi+QAlSw/HWHqVOfaaDOXFUBZS6NJmRC8V4uCuT1860alnLzt1GIapZ69Na+EN1qh18NsSosjbwxlBKSl3VQOC3MGlBfXfB7TCNnfBpLQl1aCUD+072/oBIGP0K2VAEo6FMQw0osuXbMqs8ow4+lUCTJz5mIQSEOnthAutJdwXSox940SN3Vkbe2D6DGE14JSYou9Dh/qPQlzu1rQ/8zRLq4IIIAH7UyxaUyea8XDrn0GR0/oRilLq2I3+F1P0L3GKUjppSB0HJGiP247LiQSqcuueBHct86iNBqHN6eoM8/QOj1aFPpzbsZhyyvWjmbXjQV2PSYBtzVIg/Ux0C0FPqnmQvaRsiAmYzJ6xK1C31DMjbzhMKqm8IdSwkUUA4KalHmeavPE4dUJ9iZo0ok9hSmCKl0YlE6logKbpvK1T6CXUVDZUXIrst211ztTc9r/XXBZsZMCP0xlrYnn+9nqJJPIp4uYlitfoUoNbWmxz/RcgidbPLdPa+oA4WKAaYCyuR3sjwncmDhwJyse7gpynVdWnfeF3MhG2j68xKsAygPFPOx4gd0SmhuEwNr5wufWTTp6vM1HN5Kwj7Kp75uyaTLkNai3C4Zj8BU9YYtt710M2IqrX9GAHY9V0/I7KIugun43BGw5PCOIegWnXzOaHDalpgrAIQVDocrTuR97CwImahC+wVlTYJs+LYWRYAOYw9Cfj0BuRL03YImyKnDseG6O13HYh9mfzHKIMLAZmEHzPeJ70pmX904HlB99FQIjVBktGlwK6gYAFUnuwAxfp4tZU2klSiBKTc6TCWcX/CVmIVkH6Kh7PoLJOWar1F//GIHW+etJUKph2zPdDJBoVOPALmyyTJZAB1e0Veshxc1er9J4BXuPhHQnZMBOT0IwOND0JMm++Oef0kTLwV8oV/RAyuC1kseyz/FK38y1CV312C3wkF41lnfXuah98Ie+XoiXPdkJ1/BJKp7VIO3XDDDTfccMMNN9xwww033HDDDT8Bsn1udlqFNOGffn66nKXEPbKmMsEX54JQ7VP52DalOVsK6UhBdTw5PPgpyNez0yexLwI9rGbtmZRTkjsnNbL8w9mS5n8XO8NG/fr0Sas6/QohWkkAmPGh31P8+GU5ZOrk5Cl7aQCY2Gw/iZfQt6REs/uOCkNeHyykwvnlK+5hcfLUNHndPtRt0jKcLNa0FFF5uGw8fBl1zknq1DYm7aAYyNNfV8jeJiZW5YJRZ3YHPIkPn0mdVNev26u+TUysmAOjTk0OU8B176XuzfUUPbMkUZSyzRw4oy4aljStlLfuq+Zxo26QQD+FMZgWFQ1ZaqC7ybEW7LXynlEHm/vXT2LUieFyWalAc1YP4Xy+VX5mUgGPubsrkykD1wmUOj1ZDhGRpK4o4z9bT0brf/TZSjVAJIzeGvIezy2jjjTPA6VLqYN5t3TIE7JVHw67VVuj2dUJZggSXtLTXj3Tpsqp/0o+IGlLHV4FIO+N6I8MZ5m3UauhwD8pdacC6KYPVVhTMlGaxg9Rmo7ajUsdyITXbYVR589U0DggW4rqU+hufgK9vKvCjLZA1JYUbSiO1MkPHrBWWC484C3D7SpHSomGEVpVfk0P4jT11lHqjtot4dSFh8uYlLp8qYMsEb2FIhZ+vtHcpE79WCdgxI7LeGnD447iMIq3Hoch55dSN5vRrH1pJYyebvy3lcCKJZcZ+QsluCwVXu0qbgo/jqevqKNE4IZ5ZDcb6sQF0Yro3ixaABblrhyS8TAqx5G6ckudS33qksQiMm/vOX4zGYUiGGZcdPMqrhd+vElQP1LHJXkylkLbUHdHlLX1x04eiPJ52JVChB2vE/VhHGmZRPVRH9vJw67zl4doQ11Pg5MEDz9bYrfNpj9SJy1zCJg+nO28muzZTjVsqaOVUEefvA11Go2bsAXLn6vTx/0OV1mObV8er+AUEOp4Fuxe63zgFztPTE4KObPzYNeLXSleUCeO94Qb6gSqtQWUrk15/cKZeTbqxmTvaFMd1XqmgwObIrBjXhSHcBU+qCBY2Gjd9LEE5GbONGtOGyyceVCZFsCauEVjIHFH3QZ9Bzh1r5UEfHABLIlyDwfZL5I55QoVzA0+mHjrSkGHaoVQRwoC1HmoD23fkAJo2UNJzyBKim6hPjHRaKSYL3TdSPCB22tHWKlbEaQPE3fRPtD3b/d097P9Okl+HjBigsA7lWxUbJYx9eutl7yrt5dEa0pO5pa5vHxyabJaOzRYznf7ntw/eiz6/nEFmlVozbONu5bdbe5npU9rl9xKKg+COvNFaQKrDL0WB8LgutRfL8ak2wHarHdxXx2av1Zyb4O8dKtGrIQqdYnc6LFZUJ1rrj3SEBaZMXc2ucP0rRE4SftH14bkB/1riUHrYQrMJnaTaLLoSQVpdxilRF1IzV1oPYx1gl5RUV6q5enMZCL3OIxGHUG0LfVKRS6pR7Rqm1kvAzxjUic6NfXpo0CArkrbW82jbmttuVFEqZvMD4hwo5QU04zSCYDxXdl0jULqNtBXRgYNEB/xSwlSuruM7RK5soZlUz6k5FhZsrr5JQQTIiLB9kHitg+Z0FIQ6ozhIC98FKXkQUZEZALmi7YZqB+qz6XuRZ0Q+3R29R0y9XzMMI97Ecj3lhJgvi+LNpwbFr2AVJ234ToHArw2QRBk7xxiBHeIyEUFRNvuWccgOW9nqvP9s8ZZmUhAf5wAK/CP6DOmPj7ow6iEyyLBwOusYjRQTnTUh7DfcJWY1vPC0QEsvGOFPgaI2mLpSQD1dj9KhvfW0vjkjb0IjGxetET6uthtvsSNTXWPaKFPQhCHF7oGiGn16X7Alu//C3llb7jhHRCDcw7PNJwR6vp5l2gat3Nsbg3AiX1mju/oJdtLqSL44UlVrGF9evIwCGUaYDHU5wJ+LTqOMcMjc6yKfybgXQnP+J4pcUIHpdHPdicNVicD1fSO8IEdoAqvTfJpuqmUUfdstBR0x1T1/UkjR6sPWI03Yih5wx86bjbeYcB8J+zT1M1K8p+/toFQvjqDm81UKNRdPhwtj80UnqbOvTuQ5Kdtb21Yj2zKIX36Ub59Mh9r5huxodSJXreke/5M2iLsFpuGhO9Zwolal6nUadVMwYtxXG3vxQhiTl30TG2gl/N1lLpxvg64fRI/belVh4YWAK2x0fbja1jvdBvk1FnF+LyAPcL8Xs9co6nYllyZMxaUUhcOBqhLDXS1tvbSTcvzBG4QwjohtCKvC+swouFdaRoPbhqNXcBIHWZ67eV8Hbh3VT5fB9DjNFpG2waoP2V0DcR12tiLJfopjZ681B015kidPufz13iW0zKn35qhXa/ylO3J5Xrjogmlbk2kyn4MAJGuYtfuKj6/JsYOi6UGWcGaj+hWcTOvYn8zbt5QRyXk5XwdoS5l83UzOvlkCbuuxBLoMEQB6J5LEib3e87iapSrkTpzyaYEUOyOCI/nGrgG8MNOseGBfabUUYGhk5GlYy5203gjdWEmKmwCoSp31zY7e2VLHf3Ry/k6cJ/mbL6OTj4F7t58HaeOtMR+PEa+reXtfN2WOjrPH5a7luyV3xU7pmWupnAYPn+DwUoHDdH63lKWsranfamsM+2T/qHUobkuopJyslxr9mjIYGe3YoZ5u8Z/jgw571OLz9cRsge2z6ams+7BLAh1IjaGAskbDbbe6xNG6uYlYHHQY6E1s/1Gdec6VUjhl3wsqVX3PpiUfk4KhZ5yN7WJZqnZlIW+oD8p7h96YipUgmcNtTsyhrdRm1pUCVlKvrnrA+sEYqHU2XydpLWl60YyXXqZURtEdMgdyGkrnlUbmbo3tte5wpKqXGvNmFLChpU5zL43fgxVFt32cBOWqriRC4EcuUSejD5p2iXGCPFmUdHZ4zSKojQA00gB1i7Tx9ac1dI0Simjw6EagojO7rH5OiLUTdmV0Ej1gvW+uDCBgibAQFsjBW0NHkwn7Ogk5pI3T9HzDVk27Pqbg9V4xNcxAzacq0DtQhDylw2g864tKBny82lyzCVRp+lKBHY/2jXu23l1rHIbM87n+H7wTllxVySk3Qb2MIpC9F4PjzdDygOneKh0YEbieuQjeOsS6P4og/g9qBLP+aqRN1563Vc53PwAqBh9WcuAQfSPRArfcMMNN9xwww2fBtG64uwDtH5hItNTMDz7etSJLvp3qJN8PnT3+tM+KMH7tnGu3l50T88szMDqzjl99gdC554nJQLjeszhLzzhHVWCOBHeHFJJ4Zm5jnkN/FMJw34kLI+W1iS0wdcM8cUG6NXC2VkNlmoSyE33NnXiGW8Q6hdu/qrM5Jw67a4BqpBRb3Ab4HGZYhsscYQ6nAM55i08Ght6/n7q9p+ygXNHLn+PfP8YcOqAoXGf9iop8Uzg8z+zV9SJm8SShK7sCccCm/UG+djOvfdTR58yMP0gsXvSKcOCLgALyS/qRUbqgBT3RA9pxrSYM3YUVRxkhQduceoils00odOdUAYdz2gsqmKYKiwp8fup09RJMWfvRW/pLWf0/r+WOq12ZEBbntxzkfP8sA/9mNXkmK4b44CwH7Z1yJISXyB1wCwOJjZ/bYOl2dONDogA/ckBXQGTZXU2lXlPwanDLH82V3BQK2ZQJlcqshG6Mv00UnfWRhypI08RXPYUI2T3ZKvdj2M38WtSS3Lq8J86jpctbMu6Htyxm9vpOhaAZ7C4ApbxNh8G9OyNzq8bXZfT7Nf+6tzyHqdOa8usnrGnSDxYgYnraJw4898y+cmpi3uKCmQ1UNqN2cpXCCVnMe+fXravKJkAzxnFw+UJbp+L+d3M8P8O4DQ4dWKWATU5MI5Hk9gRLsz+/20IqpPrDu+MFVZeBHw25xy5NOcdy3+zDy1LS9i99tIinn3qwgM+66CvzN/OfZd6H3FAhHHtttfN7Aws/1PHPsrZeovV2wn6P7ZiiBeYDMO/cnGNW7T7sfwbu+4LwLcggXsK4dxA7J03oevWxiG9s0EG1lfukqTx4bcd7ugKwq/a5QKmTGnJe3SJ2aUWL4xYK1TjUaAUr7CCYknLHKUMLlPJj4kBZOHrdk7Q4mVcEWTLbPuM/Mt8hfIuow+rZuWWO3Tx9pRuV7ObJC3nboLLMovYRg8e99nx2QmBUVd/lU2oV1g2GeRN5xB8WeiOFLvG+LBgxvs+PXYvlAroe5ubWHz3CQjcBdeXcLkqKBbs3T8x6s4Hkf0HJHspBjLuTIj9r+rR/b2g2qhn7dTy8YVV85a7CxB3IgXeE+QuixIHFzSnM4EtpOejLz4Ow3MxcxxG2I1HvavGXyR20PXGh6E021iI3qXe+2m4uwltmKQK8T06EjEaFAjEhD6n/BonD5j2zAU3T3YzivjLJhfx4LOnNbvkL0Z2qTLCM+447PAOJhAyrerTI3dxy6a0afD/VxkonKj9LeMs70xtDnedw/3y3RmdLaYg9D3DUYzfNULx90axE+biaIytBJoikPSjzV5muw5qV3Qks8KT2sGqhdcNzBUka/Vxo108klvoALgUvizs9FNhl4fviasLMWtfU2d0JZDKS/YYewntIP3Qkd+Uw8ntG38W7JZTZ3gmUcrcdN+EUk84dbt4fPtvSIMAPuyoqI0bM27XJjR0pAWjX0LdOIZV6z5Ed89Mx8J2pM7i1IlhOeq8iGYNij/enjZj2N3aRFAfDjCi30LduKwjRXcl/QAVRW4NhRtimwarxCXW4CdQ93ptAlCx96c0gpZtvKiyEdbvoo7u+MdUnOH5/jL02YjJ2uk6taTDqf/aYI+vTUQD6fdttvEiC6P9ZdSJkOaakomhLst6q8uMxh11VuxikXYTzn/qJg7WJgC1ncOU5tmRGail9LuoM/rS6zNvjI8ox3PTcUHWrDOb1/O/Giev1yZInzBzX9v/SPgdqxOcOmXmAX0zhQt5Gj5tvpoXCyIQaC/71iUm8SEO1ibUKn9t36p/i/lqeXEi0G/AsanOV2LweTM5H5jq/MH4wlniQ/xj1H3u2sR5iPGVNg++CtRr1gZ6/9RGWti7YiOaHMt/8nth4St6F5mXJ9H+yYBXTVrzgzLk/B/uU8cBCEK4g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data:image/png;base64,iVBORw0KGgoAAAANSUhEUgAAAToAAACgCAMAAACrFlD/AAAAolBMVEX///8AAAD29vb7+/v5+fnq6urx8fHw8PD09PTl5eXg4ODExMTj4+Pt7e3o6Ojd3d3U1NR/f3+0tLSrq6s1NjbOzs6enp7V1dWhoaG9vb2YmJhpaWm6urqJiYmurq5APj53dnaSkpKHh4d/fn5wcHBnZ2dQUFBaWlpJSUkwLS4gHB1fX19PTU9XVVU8PDw1MjMWERIoKCgUDhAaGhsLAAUhIiKCnsBuAAAX1ElEQVR4nO1dCVurPNMOhLUpu2HfoYWKbfWc1///174sdNEuWh+ter7e13WOLRRIbiaTSTIzAeCGG/4tTOMKHT1h5lcuyW+DVRlR4R05Yc7La5fll2EgIuf8PTzuJkJz/dL8KjgCJP8AMBBUkE6PTKf8zI26NzBBQC8yIOdPKFy49Igb8TM36t6Evmw1oKjhXWqI9Hs69ho36t5CVKTAIH/Tgn7T/bgs40wCN+rehLvEynQObJw9BVgEojXxvIlFzwjOd5ftJ2Bau+KJM6vFfL5Yi/PWLFsM6SGu63Al3FXy3i/FypeP3gKI9tHDITSsFwfU2lMuLPj3A3qzE4WWTH06nZpAVoA4MhNh+r8y1fUp3P+p9WQdXk+R4SMHxVCQlOrlFdH8BPk/GSjR9r8aH3n7cDHZ/6oY4wcne/kz9r84FIIE7LmxdwxYL6lT1dPP4sU9/YPrgVE3iWiLnEZRmmRvX3IARp0cIUK7iqKonvPD1l/aXmUsKYgSI+LxtXiEOm3p048S5gxS6gyE6BeZlKJsdzeXkCLhnYyilLItVSfk/Jqg1OE69WMwHXL3rnl/kVSLglrJlDqjzb1SUp04Spaj+ZcLhCsj7iJvlZKvhm/y46TBAtCu6Ecl5PJqzQ2tzfNWBObMS+eznY7U3M5HfbX5GnVORdHOvp87Qp0094D6hEMy6GqH919pxQQVtZUpdfUMgMLDggHcp1EFVJQixYgXmJmFoje2Mk6dQD9Cj9NpzZW4A2AeA5ccr1a7p4gqEvKNGoFeaJgMstUcn5q4Igh1mhAB6W+On7E9jzbHree7cyA0Q5GC2nmUukUNwGyQ+3BaxqMCY9QR4WvpH28Y+m6I6YEtde4wzLuBqghrrvXEWCx7EDyjYPZi0mGy0jcf3X7XPeH1d/csKBFh4gN9gcPBq2hDMVJ8wl55CSv0CWhTBIsp8InQ3Lmo89hElYhShVBErEEUlEuL3hDKoQ5ZzT0qcO0z+Q8ansWOTZZa3hOxzYG3zCvSL09c3iAhDqo+sje9AvIx4oiq4JOZuBRK8uQCK8vqVBtWZZmRNxlWZfqeS0WZgmp2X4g1scrqWIqf27Im/OO6zkAg6EAXqqApmY1icOsPVnOhTgETNqCNuq7842lVllVQKhekFBYZA/L+Shs6OxzS7bsM2sylyJrvljkAdZ1UXtNJQVAfeiWRHbVYTi+7ianLEEi6DoE1VF7WG0B0/hC6Wg9AUwEar6UY8d6UmoVkmMKeISGu62gpyA1IQ7bnvlcTAazGnsGQgSTvWZFTn9IoZQb4QchqVU1LQqHSfHgWOJpNVFyqwJp65E6gPdWotOr4OIPIfKuqKNlR9ysgelWciwA6rfPhzguiKg512gE41G7Tjo0mKORTzAExzWLSFetd9/3Wx8Uw0pP1ejdEFL39o3OYuO4vpO4YtDYQs9/UhH4MNNdf5bV/vQdCazKZfHsf+jmQBPeaj1NKx/l4Z/WzYAk2gG//7IZXgGFdzTLvqua71SX627/68YBhqejtf+93L0Ga37qlDwKG7T+i664NGKbyyvzuUvxOoKfVVfv0G2644YYbbrjhhhtuuOGGG274fwxZP7FYLP4+P8zrAsXOcHSO0yjDa5fld0FuAUyWR064rXAsBuqGLdAzBpmwf2TKV5YN60bdeSiDBdo5AJPCNTvmpeqOXlDijbo3kc9tICL3yfOYL4Qb8UVF7UbdW6hm3OVGoC4806pq26qm3N2oewtZrQLqJIgFIntAMmXPk9n6qCjcFqwI5Kl04oz7N45JN+HM/SrxWQcxRicagRC/WLBSJ6fsPO3oUZmw/8KdQJn8hFiICwF94dTytFtTgCgUjdF1FfP262bZyyVm9Hxixdk96qxnP2sAu/vc4af6smJ/CzQmZDuhUY5bvUchnRLQKj56OCqPuKrAei6Q5p+9UJfxhdEukIm59i6X8c+C7rPqe1uXS6N7QV3cHm9j55G9oA713MVLvnvh2Kkh3irlmFBHBI3WXkT8p1X28gZvuZxU7N1b11S503lNg0XisNg0JUqd4s9mmQn0tvvrl+9fdhdVCvrmKXVuMmstIFbD2km4c48rQOo0nZi+QAlSw/HWHqVOfaaDOXFUBZS6NJmRC8V4uCuT1860alnLzt1GIapZ69Na+EN1qh18NsSosjbwxlBKSl3VQOC3MGlBfXfB7TCNnfBpLQl1aCUD+072/oBIGP0K2VAEo6FMQw0osuXbMqs8ow4+lUCTJz5mIQSEOnthAutJdwXSox940SN3Vkbe2D6DGE14JSYou9Dh/qPQlzu1rQ/8zRLq4IIIAH7UyxaUyea8XDrn0GR0/oRilLq2I3+F1P0L3GKUjppSB0HJGiP247LiQSqcuueBHct86iNBqHN6eoM8/QOj1aFPpzbsZhyyvWjmbXjQV2PSYBtzVIg/Ux0C0FPqnmQvaRsiAmYzJ6xK1C31DMjbzhMKqm8IdSwkUUA4KalHmeavPE4dUJ9iZo0ok9hSmCKl0YlE6logKbpvK1T6CXUVDZUXIrst211ztTc9r/XXBZsZMCP0xlrYnn+9nqJJPIp4uYlitfoUoNbWmxz/RcgidbPLdPa+oA4WKAaYCyuR3sjwncmDhwJyse7gpynVdWnfeF3MhG2j68xKsAygPFPOx4gd0SmhuEwNr5wufWTTp6vM1HN5Kwj7Kp75uyaTLkNai3C4Zj8BU9YYtt710M2IqrX9GAHY9V0/I7KIugun43BGw5PCOIegWnXzOaHDalpgrAIQVDocrTuR97CwImahC+wVlTYJs+LYWRYAOYw9Cfj0BuRL03YImyKnDseG6O13HYh9mfzHKIMLAZmEHzPeJ70pmX904HlB99FQIjVBktGlwK6gYAFUnuwAxfp4tZU2klSiBKTc6TCWcX/CVmIVkH6Kh7PoLJOWar1F//GIHW+etJUKph2zPdDJBoVOPALmyyTJZAB1e0Veshxc1er9J4BXuPhHQnZMBOT0IwOND0JMm++Oef0kTLwV8oV/RAyuC1kseyz/FK38y1CV312C3wkF41lnfXuah98Ie+XoiXPdkJ1/BJKp7VIO3XDDDTfccMMNN9xwww033HDDDT8Bsn1udlqFNOGffn66nKXEPbKmMsEX54JQ7VP52DalOVsK6UhBdTw5PPgpyNez0yexLwI9rGbtmZRTkjsnNbL8w9mS5n8XO8NG/fr0Sas6/QohWkkAmPGh31P8+GU5ZOrk5Cl7aQCY2Gw/iZfQt6REs/uOCkNeHyykwvnlK+5hcfLUNHndPtRt0jKcLNa0FFF5uGw8fBl1zknq1DYm7aAYyNNfV8jeJiZW5YJRZ3YHPIkPn0mdVNev26u+TUysmAOjTk0OU8B176XuzfUUPbMkUZSyzRw4oy4aljStlLfuq+Zxo26QQD+FMZgWFQ1ZaqC7ybEW7LXynlEHm/vXT2LUieFyWalAc1YP4Xy+VX5mUgGPubsrkykD1wmUOj1ZDhGRpK4o4z9bT0brf/TZSjVAJIzeGvIezy2jjjTPA6VLqYN5t3TIE7JVHw67VVuj2dUJZggSXtLTXj3Tpsqp/0o+IGlLHV4FIO+N6I8MZ5m3UauhwD8pdacC6KYPVVhTMlGaxg9Rmo7ajUsdyITXbYVR589U0DggW4rqU+hufgK9vKvCjLZA1JYUbSiO1MkPHrBWWC484C3D7SpHSomGEVpVfk0P4jT11lHqjtot4dSFh8uYlLp8qYMsEb2FIhZ+vtHcpE79WCdgxI7LeGnD447iMIq3Hoch55dSN5vRrH1pJYyebvy3lcCKJZcZ+QsluCwVXu0qbgo/jqevqKNE4IZ5ZDcb6sQF0Yro3ixaABblrhyS8TAqx5G6ckudS33qksQiMm/vOX4zGYUiGGZcdPMqrhd+vElQP1LHJXkylkLbUHdHlLX1x04eiPJ52JVChB2vE/VhHGmZRPVRH9vJw67zl4doQ11Pg5MEDz9bYrfNpj9SJy1zCJg+nO28muzZTjVsqaOVUEefvA11Go2bsAXLn6vTx/0OV1mObV8er+AUEOp4Fuxe63zgFztPTE4KObPzYNeLXSleUCeO94Qb6gSqtQWUrk15/cKZeTbqxmTvaFMd1XqmgwObIrBjXhSHcBU+qCBY2Gjd9LEE5GbONGtOGyyceVCZFsCauEVjIHFH3QZ9Bzh1r5UEfHABLIlyDwfZL5I55QoVzA0+mHjrSkGHaoVQRwoC1HmoD23fkAJo2UNJzyBKim6hPjHRaKSYL3TdSPCB22tHWKlbEaQPE3fRPtD3b/d097P9Okl+HjBigsA7lWxUbJYx9eutl7yrt5dEa0pO5pa5vHxyabJaOzRYznf7ntw/eiz6/nEFmlVozbONu5bdbe5npU9rl9xKKg+COvNFaQKrDL0WB8LgutRfL8ak2wHarHdxXx2av1Zyb4O8dKtGrIQqdYnc6LFZUJ1rrj3SEBaZMXc2ucP0rRE4SftH14bkB/1riUHrYQrMJnaTaLLoSQVpdxilRF1IzV1oPYx1gl5RUV6q5enMZCL3OIxGHUG0LfVKRS6pR7Rqm1kvAzxjUic6NfXpo0CArkrbW82jbmttuVFEqZvMD4hwo5QU04zSCYDxXdl0jULqNtBXRgYNEB/xSwlSuruM7RK5soZlUz6k5FhZsrr5JQQTIiLB9kHitg+Z0FIQ6ozhIC98FKXkQUZEZALmi7YZqB+qz6XuRZ0Q+3R29R0y9XzMMI97Ecj3lhJgvi+LNpwbFr2AVJ234ToHArw2QRBk7xxiBHeIyEUFRNvuWccgOW9nqvP9s8ZZmUhAf5wAK/CP6DOmPj7ow6iEyyLBwOusYjRQTnTUh7DfcJWY1vPC0QEsvGOFPgaI2mLpSQD1dj9KhvfW0vjkjb0IjGxetET6uthtvsSNTXWPaKFPQhCHF7oGiGn16X7Alu//C3llb7jhHRCDcw7PNJwR6vp5l2gat3Nsbg3AiX1mju/oJdtLqSL44UlVrGF9evIwCGUaYDHU5wJ+LTqOMcMjc6yKfybgXQnP+J4pcUIHpdHPdicNVicD1fSO8IEdoAqvTfJpuqmUUfdstBR0x1T1/UkjR6sPWI03Yih5wx86bjbeYcB8J+zT1M1K8p+/toFQvjqDm81UKNRdPhwtj80UnqbOvTuQ5Kdtb21Yj2zKIX36Ub59Mh9r5huxodSJXreke/5M2iLsFpuGhO9Zwolal6nUadVMwYtxXG3vxQhiTl30TG2gl/N1lLpxvg64fRI/belVh4YWAK2x0fbja1jvdBvk1FnF+LyAPcL8Xs9co6nYllyZMxaUUhcOBqhLDXS1tvbSTcvzBG4QwjohtCKvC+swouFdaRoPbhqNXcBIHWZ67eV8Hbh3VT5fB9DjNFpG2waoP2V0DcR12tiLJfopjZ681B015kidPufz13iW0zKn35qhXa/ylO3J5Xrjogmlbk2kyn4MAJGuYtfuKj6/JsYOi6UGWcGaj+hWcTOvYn8zbt5QRyXk5XwdoS5l83UzOvlkCbuuxBLoMEQB6J5LEib3e87iapSrkTpzyaYEUOyOCI/nGrgG8MNOseGBfabUUYGhk5GlYy5203gjdWEmKmwCoSp31zY7e2VLHf3Ry/k6cJ/mbL6OTj4F7t58HaeOtMR+PEa+reXtfN2WOjrPH5a7luyV3xU7pmWupnAYPn+DwUoHDdH63lKWsranfamsM+2T/qHUobkuopJyslxr9mjIYGe3YoZ5u8Z/jgw571OLz9cRsge2z6ams+7BLAh1IjaGAskbDbbe6xNG6uYlYHHQY6E1s/1Gdec6VUjhl3wsqVX3PpiUfk4KhZ5yN7WJZqnZlIW+oD8p7h96YipUgmcNtTsyhrdRm1pUCVlKvrnrA+sEYqHU2XydpLWl60YyXXqZURtEdMgdyGkrnlUbmbo3tte5wpKqXGvNmFLChpU5zL43fgxVFt32cBOWqriRC4EcuUSejD5p2iXGCPFmUdHZ4zSKojQA00gB1i7Tx9ac1dI0Simjw6EagojO7rH5OiLUTdmV0Ej1gvW+uDCBgibAQFsjBW0NHkwn7Ogk5pI3T9HzDVk27Pqbg9V4xNcxAzacq0DtQhDylw2g864tKBny82lyzCVRp+lKBHY/2jXu23l1rHIbM87n+H7wTllxVySk3Qb2MIpC9F4PjzdDygOneKh0YEbieuQjeOsS6P4og/g9qBLP+aqRN1563Vc53PwAqBh9WcuAQfSPRArfcMMNN9xwww2fBtG64uwDtH5hItNTMDz7etSJLvp3qJN8PnT3+tM+KMH7tnGu3l50T88szMDqzjl99gdC554nJQLjeszhLzzhHVWCOBHeHFJJ4Zm5jnkN/FMJw34kLI+W1iS0wdcM8cUG6NXC2VkNlmoSyE33NnXiGW8Q6hdu/qrM5Jw67a4BqpBRb3Ab4HGZYhsscYQ6nAM55i08Ght6/n7q9p+ygXNHLn+PfP8YcOqAoXGf9iop8Uzg8z+zV9SJm8SShK7sCccCm/UG+djOvfdTR58yMP0gsXvSKcOCLgALyS/qRUbqgBT3RA9pxrSYM3YUVRxkhQduceoils00odOdUAYdz2gsqmKYKiwp8fup09RJMWfvRW/pLWf0/r+WOq12ZEBbntxzkfP8sA/9mNXkmK4b44CwH7Z1yJISXyB1wCwOJjZ/bYOl2dONDogA/ckBXQGTZXU2lXlPwanDLH82V3BQK2ZQJlcqshG6Mv00UnfWRhypI08RXPYUI2T3ZKvdj2M38WtSS3Lq8J86jpctbMu6Htyxm9vpOhaAZ7C4ApbxNh8G9OyNzq8bXZfT7Nf+6tzyHqdOa8usnrGnSDxYgYnraJw4898y+cmpi3uKCmQ1UNqN2cpXCCVnMe+fXravKJkAzxnFw+UJbp+L+d3M8P8O4DQ4dWKWATU5MI5Hk9gRLsz+/20IqpPrDu+MFVZeBHw25xy5NOcdy3+zDy1LS9i99tIinn3qwgM+66CvzN/OfZd6H3FAhHHtttfN7Aws/1PHPsrZeovV2wn6P7ZiiBeYDMO/cnGNW7T7sfwbu+4LwLcggXsK4dxA7J03oevWxiG9s0EG1lfukqTx4bcd7ugKwq/a5QKmTGnJe3SJ2aUWL4xYK1TjUaAUr7CCYknLHKUMLlPJj4kBZOHrdk7Q4mVcEWTLbPuM/Mt8hfIuow+rZuWWO3Tx9pRuV7ObJC3nboLLMovYRg8e99nx2QmBUVd/lU2oV1g2GeRN5xB8WeiOFLvG+LBgxvs+PXYvlAroe5ubWHz3CQjcBdeXcLkqKBbs3T8x6s4Hkf0HJHspBjLuTIj9r+rR/b2g2qhn7dTy8YVV85a7CxB3IgXeE+QuixIHFzSnM4EtpOejLz4Ow3MxcxxG2I1HvavGXyR20PXGh6E021iI3qXe+2m4uwltmKQK8T06EjEaFAjEhD6n/BonD5j2zAU3T3YzivjLJhfx4LOnNbvkL0Z2qTLCM+447PAOJhAyrerTI3dxy6a0afD/VxkonKj9LeMs70xtDnedw/3y3RmdLaYg9D3DUYzfNULx90axE+biaIytBJoikPSjzV5muw5qV3Qks8KT2sGqhdcNzBUka/Vxo108klvoALgUvizs9FNhl4fviasLMWtfU2d0JZDKS/YYewntIP3Qkd+Uw8ntG38W7JZTZ3gmUcrcdN+EUk84dbt4fPtvSIMAPuyoqI0bM27XJjR0pAWjX0LdOIZV6z5Ed89Mx8J2pM7i1IlhOeq8iGYNij/enjZj2N3aRFAfDjCi30LduKwjRXcl/QAVRW4NhRtimwarxCXW4CdQ93ptAlCx96c0gpZtvKiyEdbvoo7u+MdUnOH5/jL02YjJ2uk6taTDqf/aYI+vTUQD6fdttvEiC6P9ZdSJkOaakomhLst6q8uMxh11VuxikXYTzn/qJg7WJgC1ncOU5tmRGail9LuoM/rS6zNvjI8ox3PTcUHWrDOb1/O/Giev1yZInzBzX9v/SPgdqxOcOmXmAX0zhQt5Gj5tvpoXCyIQaC/71iUm8SEO1ibUKn9t36p/i/lqeXEi0G/AsanOV2LweTM5H5jq/MH4wlniQ/xj1H3u2sR5iPGVNg++CtRr1gZ6/9RGWti7YiOaHMt/8nth4St6F5mXJ9H+yYBXTVrzgzLk/B/uU8cBCEK4ggAAAABJRU5ErkJggg=="/>
          <p:cNvSpPr>
            <a:spLocks noGrp="1" noChangeAspect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dirty="0" smtClean="0"/>
              <a:t>Логарифмы: формулы</a:t>
            </a:r>
            <a:endParaRPr lang="ru-RU" dirty="0"/>
          </a:p>
        </p:txBody>
      </p:sp>
      <p:pic>
        <p:nvPicPr>
          <p:cNvPr id="1026" name="Picture 2" descr="ÐÐ°ÑÑÐ¸Ð½ÐºÐ¸ Ð¿Ð¾ Ð·Ð°Ð¿ÑÐ¾ÑÑ ÑÐ¾ÑÐ¼ÑÐ»Ñ Ð»Ð¾Ð³Ð°ÑÐ¸ÑÐ¼Ð¾Ð² Ð¼Ð¾Ð´ÑÐ»Ð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091" y="1628800"/>
            <a:ext cx="5328592" cy="50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free-math.ru/school/spravka/00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2" t="-719" r="34185" b="84931"/>
          <a:stretch/>
        </p:blipFill>
        <p:spPr bwMode="auto">
          <a:xfrm>
            <a:off x="307975" y="894518"/>
            <a:ext cx="4624065" cy="487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Прямоугольник 2"/>
          <p:cNvSpPr/>
          <p:nvPr/>
        </p:nvSpPr>
        <p:spPr>
          <a:xfrm>
            <a:off x="6444208" y="877583"/>
            <a:ext cx="1224136" cy="6025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dirty="0" smtClean="0"/>
              <a:t>&gt;0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Рукописные данные 7"/>
              <p14:cNvContentPartPr/>
              <p14:nvPr/>
            </p14:nvContentPartPr>
            <p14:xfrm>
              <a:off x="2286000" y="223200"/>
              <a:ext cx="6242400" cy="6626160"/>
            </p14:xfrm>
          </p:contentPart>
        </mc:Choice>
        <mc:Fallback xmlns="">
          <p:pic>
            <p:nvPicPr>
              <p:cNvPr id="8" name="Рукописные данные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6640" y="213840"/>
                <a:ext cx="6261120" cy="66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Рукописные данные 1"/>
              <p14:cNvContentPartPr/>
              <p14:nvPr/>
            </p14:nvContentPartPr>
            <p14:xfrm>
              <a:off x="3429000" y="1330560"/>
              <a:ext cx="4143960" cy="484020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19640" y="1321200"/>
                <a:ext cx="4162680" cy="485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952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44</a:t>
            </a:fld>
            <a:endParaRPr lang="ru-RU"/>
          </a:p>
        </p:txBody>
      </p:sp>
      <p:pic>
        <p:nvPicPr>
          <p:cNvPr id="7170" name="Picture 2" descr="ÐÐ°ÑÑÐ¸Ð½ÐºÐ¸ Ð¿Ð¾ Ð·Ð°Ð¿ÑÐ¾ÑÑ Ð»Ð¾Ð³Ð°ÑÐ¸ÑÐ¼Ñ Ð¿ÑÐµÐ·ÐµÐ½ÑÐ°ÑÐ¸Ñ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4" t="17442" r="10499"/>
          <a:stretch/>
        </p:blipFill>
        <p:spPr bwMode="auto">
          <a:xfrm>
            <a:off x="251520" y="2564904"/>
            <a:ext cx="4392488" cy="38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ÐÐ°ÑÑÐ¸Ð½ÐºÐ¸ Ð¿Ð¾ Ð·Ð°Ð¿ÑÐ¾ÑÑ ÑÐ¾ÑÐ¼ÑÐ»Ñ Ð»Ð¾Ð³Ð°ÑÐ¸ÑÐ¼Ð¾Ð² Ð¼Ð¾Ð´ÑÐ»Ð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76672"/>
            <a:ext cx="3744416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1321560" y="3277080"/>
              <a:ext cx="3367080" cy="282240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2200" y="3267720"/>
                <a:ext cx="3385800" cy="28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727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Решить уравнение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45</a:t>
            </a:fld>
            <a:endParaRPr lang="ru-RU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99185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77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Решить уравнение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46</a:t>
            </a:fld>
            <a:endParaRPr lang="ru-RU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99185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0888"/>
            <a:ext cx="5968243" cy="237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40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Решить уравнение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47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ru-RU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−7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=5</m:t>
                        </m:r>
                      </m:e>
                    </m:fun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6" name="Объект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Рукописные данные 4"/>
              <p14:cNvContentPartPr/>
              <p14:nvPr/>
            </p14:nvContentPartPr>
            <p14:xfrm>
              <a:off x="1723680" y="303480"/>
              <a:ext cx="6197400" cy="311688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4320" y="294120"/>
                <a:ext cx="6216120" cy="313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798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Решить неравенство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48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7544" y="1484784"/>
                <a:ext cx="3456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ru-RU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−7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&lt;5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484784"/>
                <a:ext cx="3456384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3011" y="3429000"/>
                <a:ext cx="3456384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/</m:t>
                              </m:r>
                              <m:r>
                                <a:rPr lang="ru-RU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ru-RU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−7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&lt;5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11" y="3429000"/>
                <a:ext cx="3456384" cy="394210"/>
              </a:xfrm>
              <a:prstGeom prst="rect">
                <a:avLst/>
              </a:prstGeom>
              <a:blipFill rotWithShape="1"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Рукописные данные 5"/>
              <p14:cNvContentPartPr/>
              <p14:nvPr/>
            </p14:nvContentPartPr>
            <p14:xfrm>
              <a:off x="303840" y="1214280"/>
              <a:ext cx="8331480" cy="442080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480" y="1204920"/>
                <a:ext cx="8350200" cy="443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313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Решить уравнение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49</a:t>
            </a:fld>
            <a:endParaRPr lang="ru-RU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058" y="1556792"/>
            <a:ext cx="2736304" cy="1166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3482640" y="357120"/>
              <a:ext cx="4581360" cy="189360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3280" y="347760"/>
                <a:ext cx="4600080" cy="191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070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endParaRPr lang="ru-RU" dirty="0" smtClean="0"/>
          </a:p>
          <a:p>
            <a:r>
              <a:rPr lang="ru-RU" dirty="0"/>
              <a:t>На </a:t>
            </a:r>
            <a:r>
              <a:rPr lang="ru-RU" dirty="0" smtClean="0"/>
              <a:t>каждое ДЗ </a:t>
            </a:r>
            <a:r>
              <a:rPr lang="ru-RU" dirty="0"/>
              <a:t>есть 1 </a:t>
            </a:r>
            <a:r>
              <a:rPr lang="ru-RU" dirty="0" smtClean="0"/>
              <a:t>неделя. ДЗ№</a:t>
            </a:r>
            <a:r>
              <a:rPr lang="en-US" dirty="0" err="1" smtClean="0"/>
              <a:t>i</a:t>
            </a:r>
            <a:r>
              <a:rPr lang="ru-RU" dirty="0" smtClean="0"/>
              <a:t> можно прикрепить к занятию </a:t>
            </a:r>
            <a:r>
              <a:rPr lang="en-US" dirty="0"/>
              <a:t>i</a:t>
            </a:r>
            <a:r>
              <a:rPr lang="en-US" dirty="0" smtClean="0"/>
              <a:t> </a:t>
            </a:r>
            <a:r>
              <a:rPr lang="ru-RU" dirty="0" smtClean="0"/>
              <a:t>или (</a:t>
            </a:r>
            <a:r>
              <a:rPr lang="en-US" dirty="0"/>
              <a:t>i</a:t>
            </a:r>
            <a:r>
              <a:rPr lang="en-US" smtClean="0"/>
              <a:t>+1</a:t>
            </a:r>
            <a:r>
              <a:rPr lang="en-US" dirty="0" smtClean="0"/>
              <a:t>).</a:t>
            </a:r>
            <a:r>
              <a:rPr lang="ru-RU" dirty="0" smtClean="0"/>
              <a:t> </a:t>
            </a:r>
            <a:endParaRPr lang="ru-RU" dirty="0"/>
          </a:p>
          <a:p>
            <a:r>
              <a:rPr lang="ru-RU" dirty="0" smtClean="0"/>
              <a:t>«На листочках» – можно просто фотографировать, чтобы не тратить своё время;</a:t>
            </a:r>
          </a:p>
          <a:p>
            <a:r>
              <a:rPr lang="ru-RU" dirty="0" smtClean="0"/>
              <a:t>Желательно всё прикреплять в </a:t>
            </a:r>
            <a:r>
              <a:rPr lang="en-US" dirty="0" err="1" smtClean="0"/>
              <a:t>github</a:t>
            </a:r>
            <a:r>
              <a:rPr lang="ru-RU" dirty="0" smtClean="0"/>
              <a:t> (</a:t>
            </a:r>
            <a:r>
              <a:rPr lang="ru-RU" dirty="0"/>
              <a:t>или другой сервис с возможностью онлайн-просмотра)</a:t>
            </a:r>
            <a:r>
              <a:rPr lang="en-US" dirty="0" smtClean="0"/>
              <a:t>, </a:t>
            </a:r>
            <a:r>
              <a:rPr lang="ru-RU" dirty="0" smtClean="0"/>
              <a:t>чтобы проверка шла быстрее.</a:t>
            </a:r>
          </a:p>
          <a:p>
            <a:r>
              <a:rPr lang="ru-RU" dirty="0"/>
              <a:t>Чтобы </a:t>
            </a:r>
            <a:r>
              <a:rPr lang="ru-RU" dirty="0" smtClean="0"/>
              <a:t>прикрепить </a:t>
            </a:r>
            <a:r>
              <a:rPr lang="ru-RU" dirty="0"/>
              <a:t>ДЗ после срока сдачи, нужно написать в техподдержку.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5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 ДЗ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656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50</a:t>
            </a:fld>
            <a:endParaRPr lang="ru-RU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60648"/>
            <a:ext cx="2592288" cy="1105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628801"/>
            <a:ext cx="5688631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Рукописные данные 2"/>
              <p14:cNvContentPartPr/>
              <p14:nvPr/>
            </p14:nvContentPartPr>
            <p14:xfrm>
              <a:off x="3277440" y="4563000"/>
              <a:ext cx="2366640" cy="153648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8080" y="4553640"/>
                <a:ext cx="2385360" cy="15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Рукописные данные 5"/>
              <p14:cNvContentPartPr/>
              <p14:nvPr/>
            </p14:nvContentPartPr>
            <p14:xfrm>
              <a:off x="3420360" y="4563000"/>
              <a:ext cx="2357640" cy="91116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11000" y="4553640"/>
                <a:ext cx="2376360" cy="9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Рукописные данные 4"/>
              <p14:cNvContentPartPr/>
              <p14:nvPr/>
            </p14:nvContentPartPr>
            <p14:xfrm>
              <a:off x="732240" y="276840"/>
              <a:ext cx="7813800" cy="502776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2880" y="267480"/>
                <a:ext cx="7832520" cy="504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580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51</a:t>
            </a:fld>
            <a:endParaRPr lang="ru-RU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1376"/>
            <a:ext cx="4221416" cy="355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е данные 4"/>
              <p14:cNvContentPartPr/>
              <p14:nvPr/>
            </p14:nvContentPartPr>
            <p14:xfrm>
              <a:off x="7581600" y="3929040"/>
              <a:ext cx="360" cy="36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2240" y="391968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е данные 6"/>
              <p14:cNvContentPartPr/>
              <p14:nvPr/>
            </p14:nvContentPartPr>
            <p14:xfrm>
              <a:off x="1116360" y="5232960"/>
              <a:ext cx="1250640" cy="9000"/>
            </p14:xfrm>
          </p:contentPart>
        </mc:Choice>
        <mc:Fallback xmlns="">
          <p:pic>
            <p:nvPicPr>
              <p:cNvPr id="7" name="Рукописные данные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7000" y="5223600"/>
                <a:ext cx="12693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Рукописные данные 5"/>
              <p14:cNvContentPartPr/>
              <p14:nvPr/>
            </p14:nvContentPartPr>
            <p14:xfrm>
              <a:off x="410760" y="3723840"/>
              <a:ext cx="4527720" cy="167904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1400" y="3714480"/>
                <a:ext cx="4546440" cy="169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550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Область допустимых значений (ОДЗ)</a:t>
            </a:r>
          </a:p>
          <a:p>
            <a:r>
              <a:rPr lang="ru-RU" dirty="0" smtClean="0"/>
              <a:t>Замена переменной (как приём для решения уравнений)</a:t>
            </a:r>
          </a:p>
          <a:p>
            <a:r>
              <a:rPr lang="ru-RU" dirty="0" smtClean="0"/>
              <a:t>Дроби</a:t>
            </a:r>
          </a:p>
          <a:p>
            <a:r>
              <a:rPr lang="ru-RU" dirty="0" smtClean="0"/>
              <a:t>Проценты</a:t>
            </a:r>
          </a:p>
          <a:p>
            <a:r>
              <a:rPr lang="ru-RU" dirty="0" smtClean="0"/>
              <a:t>Логарифмы</a:t>
            </a:r>
          </a:p>
          <a:p>
            <a:pPr marL="109728" indent="0">
              <a:buNone/>
            </a:pPr>
            <a:r>
              <a:rPr lang="ru-RU" dirty="0" smtClean="0"/>
              <a:t>…</a:t>
            </a:r>
          </a:p>
          <a:p>
            <a:pPr marL="109728" indent="0">
              <a:buNone/>
            </a:pP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52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Понятия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е данные 4"/>
              <p14:cNvContentPartPr/>
              <p14:nvPr/>
            </p14:nvContentPartPr>
            <p14:xfrm>
              <a:off x="2893320" y="6813360"/>
              <a:ext cx="360" cy="36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3960" y="68040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423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53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636912"/>
            <a:ext cx="8229600" cy="1143000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123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Вебинары</a:t>
            </a:r>
            <a:r>
              <a:rPr lang="ru-RU" dirty="0" smtClean="0"/>
              <a:t> ориентированы на начинающих.</a:t>
            </a:r>
          </a:p>
          <a:p>
            <a:r>
              <a:rPr lang="ru-RU" dirty="0" smtClean="0"/>
              <a:t>Пригодятся блокнот, ручка. (Материал усвоится лучше, если решать задачи вместе).</a:t>
            </a:r>
          </a:p>
          <a:p>
            <a:r>
              <a:rPr lang="ru-RU" dirty="0"/>
              <a:t>Е</a:t>
            </a:r>
            <a:r>
              <a:rPr lang="ru-RU" dirty="0" smtClean="0"/>
              <a:t>сли есть вопросы – задавайте!!!</a:t>
            </a:r>
          </a:p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50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1 – нет математической подготовки;</a:t>
            </a:r>
          </a:p>
          <a:p>
            <a:pPr marL="0" indent="0">
              <a:buNone/>
            </a:pPr>
            <a:r>
              <a:rPr lang="ru-RU" dirty="0" smtClean="0"/>
              <a:t>2 – изучали высшую математику;</a:t>
            </a:r>
          </a:p>
          <a:p>
            <a:pPr marL="0" indent="0">
              <a:buNone/>
            </a:pPr>
            <a:r>
              <a:rPr lang="ru-RU" dirty="0" smtClean="0"/>
              <a:t>3 – ваша работа связана с математикой, </a:t>
            </a:r>
            <a:r>
              <a:rPr lang="ru-RU" dirty="0" err="1" smtClean="0"/>
              <a:t>матем</a:t>
            </a:r>
            <a:r>
              <a:rPr lang="ru-RU" dirty="0" smtClean="0"/>
              <a:t>. ВУЗ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Пожалуйста, напишите цифру в чат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4C68-19E5-4BE3-AD5F-F71519F64A6D}" type="slidenum">
              <a:rPr lang="ru-RU" smtClean="0"/>
              <a:t>7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Знакомство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73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0. Организационные моменты; полезные ресурсы.</a:t>
            </a:r>
          </a:p>
          <a:p>
            <a:pPr marL="0" indent="0">
              <a:buNone/>
            </a:pPr>
            <a:r>
              <a:rPr lang="ru-RU" dirty="0" smtClean="0"/>
              <a:t>1</a:t>
            </a:r>
            <a:r>
              <a:rPr lang="ru-RU" dirty="0"/>
              <a:t>. Сложение, вычитание, </a:t>
            </a:r>
            <a:r>
              <a:rPr lang="ru-RU" dirty="0" smtClean="0"/>
              <a:t>транспонирование </a:t>
            </a:r>
            <a:r>
              <a:rPr lang="ru-RU" dirty="0"/>
              <a:t>матриц.</a:t>
            </a:r>
          </a:p>
          <a:p>
            <a:pPr marL="0" lvl="0" indent="0">
              <a:buNone/>
            </a:pPr>
            <a:r>
              <a:rPr lang="ru-RU" sz="1300" dirty="0"/>
              <a:t>Источник - </a:t>
            </a:r>
            <a:r>
              <a:rPr lang="en-US" sz="1300" dirty="0">
                <a:hlinkClick r:id="rId2"/>
              </a:rPr>
              <a:t>http://window.edu.ru/resource/565/75565/files/alg2.pdf</a:t>
            </a:r>
            <a:endParaRPr lang="ru-RU" sz="1300" dirty="0"/>
          </a:p>
          <a:p>
            <a:pPr marL="0" indent="0">
              <a:buNone/>
            </a:pPr>
            <a:r>
              <a:rPr lang="ru-RU" dirty="0"/>
              <a:t>2. Решение 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а</a:t>
            </a:r>
            <a:r>
              <a:rPr lang="ru-RU" dirty="0" smtClean="0"/>
              <a:t>) уравнений</a:t>
            </a:r>
            <a:r>
              <a:rPr lang="ru-RU" dirty="0"/>
              <a:t>; 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б</a:t>
            </a:r>
            <a:r>
              <a:rPr lang="ru-RU" dirty="0" smtClean="0"/>
              <a:t>) систем </a:t>
            </a:r>
            <a:r>
              <a:rPr lang="ru-RU" dirty="0"/>
              <a:t>уравнений; 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в</a:t>
            </a:r>
            <a:r>
              <a:rPr lang="ru-RU" dirty="0" smtClean="0"/>
              <a:t>) задач</a:t>
            </a:r>
            <a:r>
              <a:rPr lang="ru-RU" dirty="0"/>
              <a:t>. </a:t>
            </a:r>
          </a:p>
          <a:p>
            <a:pPr marL="0" indent="0">
              <a:buNone/>
            </a:pPr>
            <a:r>
              <a:rPr lang="ru-RU" sz="1300" dirty="0"/>
              <a:t>*Источник – «Сборник задач по математике» </a:t>
            </a:r>
            <a:r>
              <a:rPr lang="ru-RU" sz="1300" dirty="0" err="1" smtClean="0"/>
              <a:t>Сканави</a:t>
            </a:r>
            <a:endParaRPr lang="ru-RU" sz="1300" dirty="0"/>
          </a:p>
          <a:p>
            <a:pPr marL="0" indent="0">
              <a:buNone/>
            </a:pPr>
            <a:r>
              <a:rPr lang="ru-RU" dirty="0" smtClean="0"/>
              <a:t>3. Логарифмы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8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</a:t>
            </a:r>
            <a:r>
              <a:rPr lang="ru-RU" dirty="0" smtClean="0"/>
              <a:t>лан </a:t>
            </a:r>
            <a:r>
              <a:rPr lang="ru-RU" dirty="0" err="1" smtClean="0"/>
              <a:t>вебинара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1-я часть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111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Колесов, Романов «Элементарное введение в высшую математику» - учебник с задачами для начинающих (лежит в материалах к </a:t>
            </a:r>
            <a:r>
              <a:rPr lang="ru-RU" dirty="0" err="1" smtClean="0"/>
              <a:t>вебинару</a:t>
            </a:r>
            <a:r>
              <a:rPr lang="ru-RU" dirty="0" smtClean="0"/>
              <a:t>)</a:t>
            </a:r>
            <a:endParaRPr lang="ru-RU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://mathprofi.ru</a:t>
            </a:r>
            <a:r>
              <a:rPr lang="en-US" dirty="0" smtClean="0">
                <a:hlinkClick r:id="rId2"/>
              </a:rPr>
              <a:t>/</a:t>
            </a:r>
            <a:r>
              <a:rPr lang="ru-RU" dirty="0" smtClean="0"/>
              <a:t> - высшая математика (разбор задач; задачи для самостоятельного решения; минимум теории) </a:t>
            </a:r>
          </a:p>
          <a:p>
            <a:r>
              <a:rPr lang="en-US" dirty="0">
                <a:hlinkClick r:id="rId3"/>
              </a:rPr>
              <a:t>http://www.polybook.ru/comma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- </a:t>
            </a:r>
            <a:r>
              <a:rPr lang="ru-RU" dirty="0" smtClean="0"/>
              <a:t>анализ данных, краевые задачи, нелинейная динамика</a:t>
            </a:r>
          </a:p>
          <a:p>
            <a:r>
              <a:rPr lang="en-US" dirty="0">
                <a:hlinkClick r:id="rId4"/>
              </a:rPr>
              <a:t>https://www.wolframalpha.com</a:t>
            </a:r>
            <a:r>
              <a:rPr lang="en-US" dirty="0" smtClean="0">
                <a:hlinkClick r:id="rId4"/>
              </a:rPr>
              <a:t>/</a:t>
            </a:r>
            <a:r>
              <a:rPr lang="ru-RU" dirty="0" smtClean="0"/>
              <a:t> - программа для вычислений и анализа данных</a:t>
            </a:r>
          </a:p>
          <a:p>
            <a:r>
              <a:rPr lang="ru-RU" dirty="0"/>
              <a:t>С</a:t>
            </a:r>
            <a:r>
              <a:rPr lang="ru-RU" dirty="0" smtClean="0"/>
              <a:t>права от видео </a:t>
            </a:r>
            <a:r>
              <a:rPr lang="ru-RU" dirty="0" err="1" smtClean="0"/>
              <a:t>вебинара</a:t>
            </a:r>
            <a:r>
              <a:rPr lang="ru-RU" dirty="0" smtClean="0"/>
              <a:t> есть </a:t>
            </a:r>
            <a:r>
              <a:rPr lang="ru-RU" dirty="0" smtClean="0"/>
              <a:t>кнопка</a:t>
            </a:r>
          </a:p>
          <a:p>
            <a:r>
              <a:rPr lang="ru-RU" dirty="0" smtClean="0"/>
              <a:t>+++Научный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Полезные ресурсы</a:t>
            </a:r>
            <a:r>
              <a:rPr lang="en-US" dirty="0" smtClean="0"/>
              <a:t> (</a:t>
            </a:r>
            <a:r>
              <a:rPr lang="ru-RU" dirty="0" smtClean="0"/>
              <a:t>математика)</a:t>
            </a:r>
            <a:endParaRPr lang="ru-RU" dirty="0"/>
          </a:p>
        </p:txBody>
      </p:sp>
      <p:pic>
        <p:nvPicPr>
          <p:cNvPr id="1026" name="Picture 2" descr="C:\Users\Inna\Desktop\NEW HAPPINES\GeekBrains\материалы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949280"/>
            <a:ext cx="2808312" cy="6667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62248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ытая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3358</TotalTime>
  <Words>1338</Words>
  <Application>Microsoft Office PowerPoint</Application>
  <PresentationFormat>Экран (4:3)</PresentationFormat>
  <Paragraphs>210</Paragraphs>
  <Slides>53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4" baseType="lpstr">
      <vt:lpstr>Открытая</vt:lpstr>
      <vt:lpstr>Вебинар-1 Элементарная алгебра (уравнения; неравенства; задачи; логарифмы)</vt:lpstr>
      <vt:lpstr>Мифы </vt:lpstr>
      <vt:lpstr>Задачи курса ВВМ</vt:lpstr>
      <vt:lpstr>И чтобы не</vt:lpstr>
      <vt:lpstr>Про ДЗ</vt:lpstr>
      <vt:lpstr>Презентация PowerPoint</vt:lpstr>
      <vt:lpstr>Знакомство</vt:lpstr>
      <vt:lpstr>План вебинара 1-я часть</vt:lpstr>
      <vt:lpstr>Полезные ресурсы (математика)</vt:lpstr>
      <vt:lpstr>Ориентир: https://mml-book.github.io/</vt:lpstr>
      <vt:lpstr>Презентация PowerPoint</vt:lpstr>
      <vt:lpstr>Вычислительная линейная алгебра</vt:lpstr>
      <vt:lpstr>Проблемы программных решений</vt:lpstr>
      <vt:lpstr>Презентация PowerPoint</vt:lpstr>
      <vt:lpstr>WolframAlpha https://www.wolframalpha.com/</vt:lpstr>
      <vt:lpstr>Задача 1 Источник: http://window.edu.ru/resource/565/75565/files/alg2.pdf</vt:lpstr>
      <vt:lpstr>Задача 1</vt:lpstr>
      <vt:lpstr>Презентация PowerPoint</vt:lpstr>
      <vt:lpstr>Задача 2</vt:lpstr>
      <vt:lpstr>Презентация PowerPoint</vt:lpstr>
      <vt:lpstr>Презентация PowerPoint</vt:lpstr>
      <vt:lpstr>Задача 3</vt:lpstr>
      <vt:lpstr>Задача 3</vt:lpstr>
      <vt:lpstr>Презентация PowerPoint</vt:lpstr>
      <vt:lpstr>Презентация PowerPoint</vt:lpstr>
      <vt:lpstr>Задача 4</vt:lpstr>
      <vt:lpstr>Презентация PowerPoint</vt:lpstr>
      <vt:lpstr>Презентация PowerPoint</vt:lpstr>
      <vt:lpstr>Презентация PowerPoint</vt:lpstr>
      <vt:lpstr>Задача 4.</vt:lpstr>
      <vt:lpstr>Задача 4.</vt:lpstr>
      <vt:lpstr>Презентация PowerPoint</vt:lpstr>
      <vt:lpstr>Презентация PowerPoint</vt:lpstr>
      <vt:lpstr>Задача 5. (дополнительная)</vt:lpstr>
      <vt:lpstr>Задача 5. (дополнительная)</vt:lpstr>
      <vt:lpstr>Задача 6</vt:lpstr>
      <vt:lpstr>Задача 6</vt:lpstr>
      <vt:lpstr>Задача 7</vt:lpstr>
      <vt:lpstr>Презентация PowerPoint</vt:lpstr>
      <vt:lpstr>Задача 8</vt:lpstr>
      <vt:lpstr>Презентация PowerPoint</vt:lpstr>
      <vt:lpstr>На заседании парламента в ходе дебатов каждый депутат плюнул 2 раза в своих коллег. После окончания заседания оказалось, что на каждом депутате ровно по одному плевку, а на спикере – 200. Сколько депутатов заседало. </vt:lpstr>
      <vt:lpstr>Логарифмы: формулы</vt:lpstr>
      <vt:lpstr>Презентация PowerPoint</vt:lpstr>
      <vt:lpstr>Решить уравнение</vt:lpstr>
      <vt:lpstr>Решить уравнение</vt:lpstr>
      <vt:lpstr>Решить уравнение</vt:lpstr>
      <vt:lpstr>Решить неравенство</vt:lpstr>
      <vt:lpstr>Решить уравнение</vt:lpstr>
      <vt:lpstr>Презентация PowerPoint</vt:lpstr>
      <vt:lpstr>Презентация PowerPoint</vt:lpstr>
      <vt:lpstr>Понятия</vt:lpstr>
      <vt:lpstr>Спасибо за внимание!</vt:lpstr>
    </vt:vector>
  </TitlesOfParts>
  <Company>Krokoz™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</dc:creator>
  <cp:lastModifiedBy>Inna</cp:lastModifiedBy>
  <cp:revision>144</cp:revision>
  <dcterms:created xsi:type="dcterms:W3CDTF">2019-04-15T07:14:48Z</dcterms:created>
  <dcterms:modified xsi:type="dcterms:W3CDTF">2019-11-17T18:31:37Z</dcterms:modified>
</cp:coreProperties>
</file>